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92" r:id="rId3"/>
    <p:sldId id="293" r:id="rId4"/>
    <p:sldId id="392" r:id="rId5"/>
    <p:sldId id="296" r:id="rId6"/>
    <p:sldId id="297" r:id="rId7"/>
    <p:sldId id="380" r:id="rId8"/>
    <p:sldId id="398" r:id="rId9"/>
    <p:sldId id="402" r:id="rId10"/>
    <p:sldId id="393" r:id="rId11"/>
    <p:sldId id="410" r:id="rId12"/>
    <p:sldId id="409" r:id="rId13"/>
    <p:sldId id="401" r:id="rId14"/>
    <p:sldId id="381" r:id="rId15"/>
    <p:sldId id="302" r:id="rId16"/>
    <p:sldId id="300" r:id="rId17"/>
    <p:sldId id="314" r:id="rId18"/>
    <p:sldId id="382" r:id="rId19"/>
    <p:sldId id="311" r:id="rId20"/>
    <p:sldId id="312" r:id="rId21"/>
    <p:sldId id="281" r:id="rId22"/>
    <p:sldId id="403" r:id="rId23"/>
    <p:sldId id="283" r:id="rId24"/>
    <p:sldId id="404" r:id="rId25"/>
    <p:sldId id="280" r:id="rId26"/>
    <p:sldId id="405" r:id="rId27"/>
    <p:sldId id="284" r:id="rId28"/>
    <p:sldId id="406" r:id="rId29"/>
    <p:sldId id="285" r:id="rId30"/>
    <p:sldId id="407" r:id="rId31"/>
    <p:sldId id="286" r:id="rId32"/>
    <p:sldId id="408" r:id="rId33"/>
    <p:sldId id="317" r:id="rId34"/>
    <p:sldId id="357" r:id="rId35"/>
    <p:sldId id="400" r:id="rId36"/>
    <p:sldId id="383" r:id="rId37"/>
    <p:sldId id="411" r:id="rId38"/>
    <p:sldId id="386" r:id="rId39"/>
    <p:sldId id="362" r:id="rId40"/>
    <p:sldId id="387" r:id="rId41"/>
    <p:sldId id="388" r:id="rId42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65625-5751-4E4A-9534-E982324EBD95}" type="doc">
      <dgm:prSet loTypeId="urn:microsoft.com/office/officeart/2005/8/layout/cycle7" loCatId="cycle" qsTypeId="urn:microsoft.com/office/officeart/2005/8/quickstyle/3d2#1" qsCatId="3D" csTypeId="urn:microsoft.com/office/officeart/2005/8/colors/colorful1#2" csCatId="colorful" phldr="1"/>
      <dgm:spPr/>
    </dgm:pt>
    <dgm:pt modelId="{9A42D2FF-9934-4074-B280-172080FA65EC}">
      <dgm:prSet phldrT="[Text]" custT="1"/>
      <dgm:spPr/>
      <dgm:t>
        <a:bodyPr/>
        <a:lstStyle/>
        <a:p>
          <a:r>
            <a:rPr lang="el-GR" sz="1200" dirty="0">
              <a:latin typeface="Comic Sans MS" pitchFamily="66" charset="0"/>
            </a:rPr>
            <a:t>ΧΑΡΑΚΤΗΡΙΣΤΙΚΑ ΑΤΟΜΟΥ -</a:t>
          </a:r>
          <a:r>
            <a:rPr lang="el-GR" sz="1200" b="1" dirty="0" smtClean="0">
              <a:solidFill>
                <a:srgbClr val="FF0000"/>
              </a:solidFill>
              <a:latin typeface="Comic Sans MS" pitchFamily="66" charset="0"/>
            </a:rPr>
            <a:t>ΙΚΑΝΟΤΗΤΕΣ</a:t>
          </a:r>
          <a:r>
            <a:rPr lang="el-GR" sz="1200" dirty="0" smtClean="0">
              <a:latin typeface="Comic Sans MS" pitchFamily="66" charset="0"/>
            </a:rPr>
            <a:t>,ΒΑΘΜΟΛΟΓΙΕΣ </a:t>
          </a:r>
          <a:r>
            <a:rPr lang="el-GR" sz="1200" dirty="0">
              <a:latin typeface="Comic Sans MS" pitchFamily="66" charset="0"/>
            </a:rPr>
            <a:t>ΔΕΞΙΟΤΗΤΕΣ, ΕΝΔΙΑΦΕΡΟΝΤΑ</a:t>
          </a:r>
          <a:endParaRPr lang="en-US" sz="1200" dirty="0">
            <a:latin typeface="Comic Sans MS" pitchFamily="66" charset="0"/>
          </a:endParaRPr>
        </a:p>
      </dgm:t>
    </dgm:pt>
    <dgm:pt modelId="{8FF951F1-6967-4596-BDEF-1147FB74CEEC}" type="parTrans" cxnId="{C63C75C8-F2F6-4B8E-97C3-076C7372F872}">
      <dgm:prSet/>
      <dgm:spPr/>
      <dgm:t>
        <a:bodyPr/>
        <a:lstStyle/>
        <a:p>
          <a:endParaRPr lang="en-US"/>
        </a:p>
      </dgm:t>
    </dgm:pt>
    <dgm:pt modelId="{F79A5735-8299-4EEA-9E8E-A22084853B0A}" type="sibTrans" cxnId="{C63C75C8-F2F6-4B8E-97C3-076C7372F872}">
      <dgm:prSet/>
      <dgm:spPr/>
      <dgm:t>
        <a:bodyPr/>
        <a:lstStyle/>
        <a:p>
          <a:endParaRPr lang="en-US"/>
        </a:p>
      </dgm:t>
    </dgm:pt>
    <dgm:pt modelId="{8EDF85B9-DF13-4D7E-97AA-ACCBE3E89C9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dirty="0" smtClean="0">
              <a:latin typeface="Comic Sans MS" pitchFamily="66" charset="0"/>
            </a:rPr>
            <a:t>ΆΛΛΕΣ ΕΠΙΛΟΓΕΣ ΜΙΙΕΚ-ΤΜΗΜΑ ΕΜΠΟΡΙΚΗΣ ΝΑΥΤΙΛΙΑΣ-ΑΣΤΥΝΟΜΙΚΗ ΑΚΑΔΗΜΙΑ</a:t>
          </a:r>
          <a:endParaRPr lang="en-US" dirty="0">
            <a:latin typeface="Comic Sans MS" pitchFamily="66" charset="0"/>
          </a:endParaRPr>
        </a:p>
      </dgm:t>
    </dgm:pt>
    <dgm:pt modelId="{584362CF-CCD4-4222-9493-1FB8F3D267F7}" type="parTrans" cxnId="{69361D73-8D16-4499-8D7B-E51D14BC2121}">
      <dgm:prSet/>
      <dgm:spPr/>
      <dgm:t>
        <a:bodyPr/>
        <a:lstStyle/>
        <a:p>
          <a:endParaRPr lang="en-US"/>
        </a:p>
      </dgm:t>
    </dgm:pt>
    <dgm:pt modelId="{F4B37D12-473E-45DA-BA02-DBA1F11311B9}" type="sibTrans" cxnId="{69361D73-8D16-4499-8D7B-E51D14BC2121}">
      <dgm:prSet/>
      <dgm:spPr/>
      <dgm:t>
        <a:bodyPr/>
        <a:lstStyle/>
        <a:p>
          <a:endParaRPr lang="en-US"/>
        </a:p>
      </dgm:t>
    </dgm:pt>
    <dgm:pt modelId="{B62B02BC-0E77-45D4-B0FD-81FFCE9F4502}">
      <dgm:prSet phldrT="[Text]"/>
      <dgm:spPr/>
      <dgm:t>
        <a:bodyPr/>
        <a:lstStyle/>
        <a:p>
          <a:r>
            <a:rPr lang="el-GR" dirty="0" smtClean="0">
              <a:latin typeface="Comic Sans MS" pitchFamily="66" charset="0"/>
            </a:rPr>
            <a:t>ΧΑΡΑΚΤΗΡΙΣΤΙΚΑ</a:t>
          </a:r>
        </a:p>
        <a:p>
          <a:r>
            <a:rPr lang="el-GR" dirty="0" smtClean="0">
              <a:latin typeface="Comic Sans MS" pitchFamily="66" charset="0"/>
            </a:rPr>
            <a:t>ΑΓΟΡΑΣ </a:t>
          </a:r>
          <a:r>
            <a:rPr lang="el-GR" dirty="0">
              <a:latin typeface="Comic Sans MS" pitchFamily="66" charset="0"/>
            </a:rPr>
            <a:t>ΕΡΓΑΣΙΑΣ – </a:t>
          </a:r>
          <a:r>
            <a:rPr lang="el-GR" b="1" dirty="0">
              <a:solidFill>
                <a:srgbClr val="FF0000"/>
              </a:solidFill>
              <a:latin typeface="Comic Sans MS" pitchFamily="66" charset="0"/>
            </a:rPr>
            <a:t>ΠΡΟΟΠΤΙΚΕΣ ΕΡΓΟΔΟΤΗΣΗΣ</a:t>
          </a:r>
          <a:endParaRPr lang="en-US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054DF07A-F60E-4A25-9737-6A92B61492F1}" type="parTrans" cxnId="{E3AEC526-94B0-4B91-9358-DAF28933C95F}">
      <dgm:prSet/>
      <dgm:spPr/>
      <dgm:t>
        <a:bodyPr/>
        <a:lstStyle/>
        <a:p>
          <a:endParaRPr lang="en-US"/>
        </a:p>
      </dgm:t>
    </dgm:pt>
    <dgm:pt modelId="{8528207A-E2D7-47E6-A9D3-88498974B318}" type="sibTrans" cxnId="{E3AEC526-94B0-4B91-9358-DAF28933C95F}">
      <dgm:prSet/>
      <dgm:spPr/>
      <dgm:t>
        <a:bodyPr/>
        <a:lstStyle/>
        <a:p>
          <a:endParaRPr lang="en-US"/>
        </a:p>
      </dgm:t>
    </dgm:pt>
    <dgm:pt modelId="{BA9E5ECE-AE14-4564-9007-C5B1041DE72A}">
      <dgm:prSet phldrT="[Text]"/>
      <dgm:spPr/>
      <dgm:t>
        <a:bodyPr/>
        <a:lstStyle/>
        <a:p>
          <a:r>
            <a:rPr lang="el-GR" dirty="0" smtClean="0">
              <a:latin typeface="Comic Sans MS" pitchFamily="66" charset="0"/>
            </a:rPr>
            <a:t>ΑΠΑΙΤΗΣΕΙΣ ΓΙΑ ΣΠΟΥΔΕΣ ΑΑΕΙ - ΑΕΙ ΚΥΠΡΟΥ ΚΑΙ ΕΛΛΑΔΑΣ -ΥΠΟΤΡΟΦΙΕΣ ΙΔΙΩΤΙΚΑ ΑΑΕΙ</a:t>
          </a:r>
          <a:endParaRPr lang="en-US" dirty="0">
            <a:latin typeface="Comic Sans MS" pitchFamily="66" charset="0"/>
          </a:endParaRPr>
        </a:p>
      </dgm:t>
    </dgm:pt>
    <dgm:pt modelId="{57968BE6-5295-494B-B999-9A56AE5E9F74}" type="parTrans" cxnId="{388B79FA-923C-401F-AB98-E114908C29E9}">
      <dgm:prSet/>
      <dgm:spPr/>
      <dgm:t>
        <a:bodyPr/>
        <a:lstStyle/>
        <a:p>
          <a:endParaRPr lang="en-US"/>
        </a:p>
      </dgm:t>
    </dgm:pt>
    <dgm:pt modelId="{F3B089F5-FF46-4365-B329-E005ADA42B06}" type="sibTrans" cxnId="{388B79FA-923C-401F-AB98-E114908C29E9}">
      <dgm:prSet/>
      <dgm:spPr/>
      <dgm:t>
        <a:bodyPr/>
        <a:lstStyle/>
        <a:p>
          <a:endParaRPr lang="en-US"/>
        </a:p>
      </dgm:t>
    </dgm:pt>
    <dgm:pt modelId="{5F54C929-0C94-474C-9B63-8BB8C1B8313D}" type="pres">
      <dgm:prSet presAssocID="{B4565625-5751-4E4A-9534-E982324EBD95}" presName="Name0" presStyleCnt="0">
        <dgm:presLayoutVars>
          <dgm:dir/>
          <dgm:resizeHandles val="exact"/>
        </dgm:presLayoutVars>
      </dgm:prSet>
      <dgm:spPr/>
    </dgm:pt>
    <dgm:pt modelId="{77CED8A1-576C-49EE-AE4E-CFC25B1AC3CF}" type="pres">
      <dgm:prSet presAssocID="{9A42D2FF-9934-4074-B280-172080FA65EC}" presName="node" presStyleLbl="node1" presStyleIdx="0" presStyleCnt="4" custScaleX="1524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D521C7-6AEC-466D-9E58-3EDE8F8DE91E}" type="pres">
      <dgm:prSet presAssocID="{F79A5735-8299-4EEA-9E8E-A22084853B0A}" presName="sibTrans" presStyleLbl="sibTrans2D1" presStyleIdx="0" presStyleCnt="4"/>
      <dgm:spPr/>
      <dgm:t>
        <a:bodyPr/>
        <a:lstStyle/>
        <a:p>
          <a:endParaRPr lang="el-GR"/>
        </a:p>
      </dgm:t>
    </dgm:pt>
    <dgm:pt modelId="{A5D35A0B-10EE-4141-9A93-75B353936DA5}" type="pres">
      <dgm:prSet presAssocID="{F79A5735-8299-4EEA-9E8E-A22084853B0A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2E46E24D-7347-4F2E-823E-AE9E4097D472}" type="pres">
      <dgm:prSet presAssocID="{8EDF85B9-DF13-4D7E-97AA-ACCBE3E89C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073A43-4878-4F9E-91CC-73C87665E4EE}" type="pres">
      <dgm:prSet presAssocID="{F4B37D12-473E-45DA-BA02-DBA1F11311B9}" presName="sibTrans" presStyleLbl="sibTrans2D1" presStyleIdx="1" presStyleCnt="4"/>
      <dgm:spPr/>
      <dgm:t>
        <a:bodyPr/>
        <a:lstStyle/>
        <a:p>
          <a:endParaRPr lang="el-GR"/>
        </a:p>
      </dgm:t>
    </dgm:pt>
    <dgm:pt modelId="{B76D6F79-F407-44E7-9727-2CDE31DE505A}" type="pres">
      <dgm:prSet presAssocID="{F4B37D12-473E-45DA-BA02-DBA1F11311B9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2210A4E4-69F8-46E6-A7A9-13246E2976A4}" type="pres">
      <dgm:prSet presAssocID="{B62B02BC-0E77-45D4-B0FD-81FFCE9F45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7354CD-E844-4F00-8ACF-6E8B11C09F73}" type="pres">
      <dgm:prSet presAssocID="{8528207A-E2D7-47E6-A9D3-88498974B318}" presName="sibTrans" presStyleLbl="sibTrans2D1" presStyleIdx="2" presStyleCnt="4"/>
      <dgm:spPr/>
      <dgm:t>
        <a:bodyPr/>
        <a:lstStyle/>
        <a:p>
          <a:endParaRPr lang="el-GR"/>
        </a:p>
      </dgm:t>
    </dgm:pt>
    <dgm:pt modelId="{706287A9-4E45-43DE-A7C9-ECC37F5BBB16}" type="pres">
      <dgm:prSet presAssocID="{8528207A-E2D7-47E6-A9D3-88498974B318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AC4CA57E-0853-4845-AE60-38243ADB62F6}" type="pres">
      <dgm:prSet presAssocID="{BA9E5ECE-AE14-4564-9007-C5B1041DE7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D85BB8-DFB8-48B9-93EE-96E50F60A6B1}" type="pres">
      <dgm:prSet presAssocID="{F3B089F5-FF46-4365-B329-E005ADA42B06}" presName="sibTrans" presStyleLbl="sibTrans2D1" presStyleIdx="3" presStyleCnt="4"/>
      <dgm:spPr/>
      <dgm:t>
        <a:bodyPr/>
        <a:lstStyle/>
        <a:p>
          <a:endParaRPr lang="el-GR"/>
        </a:p>
      </dgm:t>
    </dgm:pt>
    <dgm:pt modelId="{37B845A9-7CAA-42D3-B2E0-F398809C1B8E}" type="pres">
      <dgm:prSet presAssocID="{F3B089F5-FF46-4365-B329-E005ADA42B06}" presName="connectorText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122C20FD-329A-472F-A13C-798BEF391EBE}" type="presOf" srcId="{F4B37D12-473E-45DA-BA02-DBA1F11311B9}" destId="{B8073A43-4878-4F9E-91CC-73C87665E4EE}" srcOrd="0" destOrd="0" presId="urn:microsoft.com/office/officeart/2005/8/layout/cycle7"/>
    <dgm:cxn modelId="{BFEC4C65-640B-4E11-AEB8-0B9A125EEDC7}" type="presOf" srcId="{8528207A-E2D7-47E6-A9D3-88498974B318}" destId="{706287A9-4E45-43DE-A7C9-ECC37F5BBB16}" srcOrd="1" destOrd="0" presId="urn:microsoft.com/office/officeart/2005/8/layout/cycle7"/>
    <dgm:cxn modelId="{BB2C68A3-8368-404B-9DE2-1940064C0E49}" type="presOf" srcId="{8528207A-E2D7-47E6-A9D3-88498974B318}" destId="{937354CD-E844-4F00-8ACF-6E8B11C09F73}" srcOrd="0" destOrd="0" presId="urn:microsoft.com/office/officeart/2005/8/layout/cycle7"/>
    <dgm:cxn modelId="{7DE2BF3D-ED48-4436-BCE3-0233F7BC3280}" type="presOf" srcId="{9A42D2FF-9934-4074-B280-172080FA65EC}" destId="{77CED8A1-576C-49EE-AE4E-CFC25B1AC3CF}" srcOrd="0" destOrd="0" presId="urn:microsoft.com/office/officeart/2005/8/layout/cycle7"/>
    <dgm:cxn modelId="{3A45EBC9-5204-4D68-88D7-C18C21430C4A}" type="presOf" srcId="{B62B02BC-0E77-45D4-B0FD-81FFCE9F4502}" destId="{2210A4E4-69F8-46E6-A7A9-13246E2976A4}" srcOrd="0" destOrd="0" presId="urn:microsoft.com/office/officeart/2005/8/layout/cycle7"/>
    <dgm:cxn modelId="{A5670D30-1D12-4C91-A081-2C3FCB8B957B}" type="presOf" srcId="{8EDF85B9-DF13-4D7E-97AA-ACCBE3E89C97}" destId="{2E46E24D-7347-4F2E-823E-AE9E4097D472}" srcOrd="0" destOrd="0" presId="urn:microsoft.com/office/officeart/2005/8/layout/cycle7"/>
    <dgm:cxn modelId="{17B64E67-A657-4C54-A8B8-51EE6A21D0EF}" type="presOf" srcId="{F3B089F5-FF46-4365-B329-E005ADA42B06}" destId="{4FD85BB8-DFB8-48B9-93EE-96E50F60A6B1}" srcOrd="0" destOrd="0" presId="urn:microsoft.com/office/officeart/2005/8/layout/cycle7"/>
    <dgm:cxn modelId="{5D4FAB40-6A94-46D9-BD02-0C9A0290B048}" type="presOf" srcId="{F79A5735-8299-4EEA-9E8E-A22084853B0A}" destId="{A5D35A0B-10EE-4141-9A93-75B353936DA5}" srcOrd="1" destOrd="0" presId="urn:microsoft.com/office/officeart/2005/8/layout/cycle7"/>
    <dgm:cxn modelId="{E3AEC526-94B0-4B91-9358-DAF28933C95F}" srcId="{B4565625-5751-4E4A-9534-E982324EBD95}" destId="{B62B02BC-0E77-45D4-B0FD-81FFCE9F4502}" srcOrd="2" destOrd="0" parTransId="{054DF07A-F60E-4A25-9737-6A92B61492F1}" sibTransId="{8528207A-E2D7-47E6-A9D3-88498974B318}"/>
    <dgm:cxn modelId="{388B79FA-923C-401F-AB98-E114908C29E9}" srcId="{B4565625-5751-4E4A-9534-E982324EBD95}" destId="{BA9E5ECE-AE14-4564-9007-C5B1041DE72A}" srcOrd="3" destOrd="0" parTransId="{57968BE6-5295-494B-B999-9A56AE5E9F74}" sibTransId="{F3B089F5-FF46-4365-B329-E005ADA42B06}"/>
    <dgm:cxn modelId="{7C1112AE-BB96-4F01-A050-D6B15BCC3290}" type="presOf" srcId="{F3B089F5-FF46-4365-B329-E005ADA42B06}" destId="{37B845A9-7CAA-42D3-B2E0-F398809C1B8E}" srcOrd="1" destOrd="0" presId="urn:microsoft.com/office/officeart/2005/8/layout/cycle7"/>
    <dgm:cxn modelId="{4B47C2DF-3536-43C7-9402-03203CAB082F}" type="presOf" srcId="{BA9E5ECE-AE14-4564-9007-C5B1041DE72A}" destId="{AC4CA57E-0853-4845-AE60-38243ADB62F6}" srcOrd="0" destOrd="0" presId="urn:microsoft.com/office/officeart/2005/8/layout/cycle7"/>
    <dgm:cxn modelId="{69361D73-8D16-4499-8D7B-E51D14BC2121}" srcId="{B4565625-5751-4E4A-9534-E982324EBD95}" destId="{8EDF85B9-DF13-4D7E-97AA-ACCBE3E89C97}" srcOrd="1" destOrd="0" parTransId="{584362CF-CCD4-4222-9493-1FB8F3D267F7}" sibTransId="{F4B37D12-473E-45DA-BA02-DBA1F11311B9}"/>
    <dgm:cxn modelId="{735A0F99-8F46-4C82-B5EB-99D57775620D}" type="presOf" srcId="{B4565625-5751-4E4A-9534-E982324EBD95}" destId="{5F54C929-0C94-474C-9B63-8BB8C1B8313D}" srcOrd="0" destOrd="0" presId="urn:microsoft.com/office/officeart/2005/8/layout/cycle7"/>
    <dgm:cxn modelId="{C0DF7F79-E2E0-496D-A6F3-3D857A76FF63}" type="presOf" srcId="{F4B37D12-473E-45DA-BA02-DBA1F11311B9}" destId="{B76D6F79-F407-44E7-9727-2CDE31DE505A}" srcOrd="1" destOrd="0" presId="urn:microsoft.com/office/officeart/2005/8/layout/cycle7"/>
    <dgm:cxn modelId="{B885D29A-2E56-4130-81DF-9F4591004442}" type="presOf" srcId="{F79A5735-8299-4EEA-9E8E-A22084853B0A}" destId="{94D521C7-6AEC-466D-9E58-3EDE8F8DE91E}" srcOrd="0" destOrd="0" presId="urn:microsoft.com/office/officeart/2005/8/layout/cycle7"/>
    <dgm:cxn modelId="{C63C75C8-F2F6-4B8E-97C3-076C7372F872}" srcId="{B4565625-5751-4E4A-9534-E982324EBD95}" destId="{9A42D2FF-9934-4074-B280-172080FA65EC}" srcOrd="0" destOrd="0" parTransId="{8FF951F1-6967-4596-BDEF-1147FB74CEEC}" sibTransId="{F79A5735-8299-4EEA-9E8E-A22084853B0A}"/>
    <dgm:cxn modelId="{EE3911A7-060F-48CE-8832-10C660E47D8C}" type="presParOf" srcId="{5F54C929-0C94-474C-9B63-8BB8C1B8313D}" destId="{77CED8A1-576C-49EE-AE4E-CFC25B1AC3CF}" srcOrd="0" destOrd="0" presId="urn:microsoft.com/office/officeart/2005/8/layout/cycle7"/>
    <dgm:cxn modelId="{441CA33F-BF6B-477C-A81C-F2F19C7415FE}" type="presParOf" srcId="{5F54C929-0C94-474C-9B63-8BB8C1B8313D}" destId="{94D521C7-6AEC-466D-9E58-3EDE8F8DE91E}" srcOrd="1" destOrd="0" presId="urn:microsoft.com/office/officeart/2005/8/layout/cycle7"/>
    <dgm:cxn modelId="{7B929A55-2117-4FCF-848B-430B404267EC}" type="presParOf" srcId="{94D521C7-6AEC-466D-9E58-3EDE8F8DE91E}" destId="{A5D35A0B-10EE-4141-9A93-75B353936DA5}" srcOrd="0" destOrd="0" presId="urn:microsoft.com/office/officeart/2005/8/layout/cycle7"/>
    <dgm:cxn modelId="{FEDFD6E4-7421-4151-8370-66B6E272B593}" type="presParOf" srcId="{5F54C929-0C94-474C-9B63-8BB8C1B8313D}" destId="{2E46E24D-7347-4F2E-823E-AE9E4097D472}" srcOrd="2" destOrd="0" presId="urn:microsoft.com/office/officeart/2005/8/layout/cycle7"/>
    <dgm:cxn modelId="{966E3EB9-BE07-43F7-B9FB-EAE6F63BC22A}" type="presParOf" srcId="{5F54C929-0C94-474C-9B63-8BB8C1B8313D}" destId="{B8073A43-4878-4F9E-91CC-73C87665E4EE}" srcOrd="3" destOrd="0" presId="urn:microsoft.com/office/officeart/2005/8/layout/cycle7"/>
    <dgm:cxn modelId="{D0BF30AF-0FFE-4271-8C7D-79383CD44A46}" type="presParOf" srcId="{B8073A43-4878-4F9E-91CC-73C87665E4EE}" destId="{B76D6F79-F407-44E7-9727-2CDE31DE505A}" srcOrd="0" destOrd="0" presId="urn:microsoft.com/office/officeart/2005/8/layout/cycle7"/>
    <dgm:cxn modelId="{AC138110-1353-490D-A7E1-06866002EF85}" type="presParOf" srcId="{5F54C929-0C94-474C-9B63-8BB8C1B8313D}" destId="{2210A4E4-69F8-46E6-A7A9-13246E2976A4}" srcOrd="4" destOrd="0" presId="urn:microsoft.com/office/officeart/2005/8/layout/cycle7"/>
    <dgm:cxn modelId="{0961FAA3-0A5C-4232-A937-034430D9388C}" type="presParOf" srcId="{5F54C929-0C94-474C-9B63-8BB8C1B8313D}" destId="{937354CD-E844-4F00-8ACF-6E8B11C09F73}" srcOrd="5" destOrd="0" presId="urn:microsoft.com/office/officeart/2005/8/layout/cycle7"/>
    <dgm:cxn modelId="{210ED93B-8501-4933-B2B2-77CEC0EF9F13}" type="presParOf" srcId="{937354CD-E844-4F00-8ACF-6E8B11C09F73}" destId="{706287A9-4E45-43DE-A7C9-ECC37F5BBB16}" srcOrd="0" destOrd="0" presId="urn:microsoft.com/office/officeart/2005/8/layout/cycle7"/>
    <dgm:cxn modelId="{E6B7718D-D5A2-456D-A118-9DC55A8CC2BC}" type="presParOf" srcId="{5F54C929-0C94-474C-9B63-8BB8C1B8313D}" destId="{AC4CA57E-0853-4845-AE60-38243ADB62F6}" srcOrd="6" destOrd="0" presId="urn:microsoft.com/office/officeart/2005/8/layout/cycle7"/>
    <dgm:cxn modelId="{4C5D9BDB-02B4-4658-A3F0-EF139EA3E69F}" type="presParOf" srcId="{5F54C929-0C94-474C-9B63-8BB8C1B8313D}" destId="{4FD85BB8-DFB8-48B9-93EE-96E50F60A6B1}" srcOrd="7" destOrd="0" presId="urn:microsoft.com/office/officeart/2005/8/layout/cycle7"/>
    <dgm:cxn modelId="{66DB6D78-1B1D-4BED-B122-2A2DBA0A3322}" type="presParOf" srcId="{4FD85BB8-DFB8-48B9-93EE-96E50F60A6B1}" destId="{37B845A9-7CAA-42D3-B2E0-F398809C1B8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FA7F32-6070-483A-BD75-A9DC5C95EE1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89BC8-8541-4E3C-9786-3DF38143D731}">
      <dgm:prSet phldrT="[Text]"/>
      <dgm:spPr/>
      <dgm:t>
        <a:bodyPr/>
        <a:lstStyle/>
        <a:p>
          <a:r>
            <a:rPr lang="el-GR" dirty="0"/>
            <a:t>Νέα Ελληνικά</a:t>
          </a:r>
          <a:endParaRPr lang="en-US" dirty="0"/>
        </a:p>
      </dgm:t>
    </dgm:pt>
    <dgm:pt modelId="{D23973F8-EDAE-4380-93C0-04982202225F}" type="parTrans" cxnId="{EA9003F7-F19A-43D1-BBAA-D6E08B460860}">
      <dgm:prSet/>
      <dgm:spPr/>
      <dgm:t>
        <a:bodyPr/>
        <a:lstStyle/>
        <a:p>
          <a:endParaRPr lang="en-US"/>
        </a:p>
      </dgm:t>
    </dgm:pt>
    <dgm:pt modelId="{3380F1DD-5468-41FD-A9C7-CC413B89AD57}" type="sibTrans" cxnId="{EA9003F7-F19A-43D1-BBAA-D6E08B460860}">
      <dgm:prSet/>
      <dgm:spPr/>
      <dgm:t>
        <a:bodyPr/>
        <a:lstStyle/>
        <a:p>
          <a:endParaRPr lang="en-US"/>
        </a:p>
      </dgm:t>
    </dgm:pt>
    <dgm:pt modelId="{8173223F-7361-4EDD-91B2-87C9A538B61E}">
      <dgm:prSet phldrT="[Text]"/>
      <dgm:spPr/>
      <dgm:t>
        <a:bodyPr/>
        <a:lstStyle/>
        <a:p>
          <a:r>
            <a:rPr lang="el-GR" dirty="0"/>
            <a:t>+ 4 ΜΑΘΗΜΑΤΑ ΕΜΒΑΘΥΝΣΗΣ</a:t>
          </a:r>
          <a:endParaRPr lang="en-US" dirty="0"/>
        </a:p>
      </dgm:t>
    </dgm:pt>
    <dgm:pt modelId="{7F7545B4-98F9-4186-A4D7-73E4A8B3E15A}" type="parTrans" cxnId="{D65AB448-5CB4-465E-8C6F-887BBA082AEC}">
      <dgm:prSet/>
      <dgm:spPr/>
      <dgm:t>
        <a:bodyPr/>
        <a:lstStyle/>
        <a:p>
          <a:endParaRPr lang="en-US"/>
        </a:p>
      </dgm:t>
    </dgm:pt>
    <dgm:pt modelId="{5361DDD4-961C-4E2F-8203-667DE43B495A}" type="sibTrans" cxnId="{D65AB448-5CB4-465E-8C6F-887BBA082AEC}">
      <dgm:prSet/>
      <dgm:spPr/>
      <dgm:t>
        <a:bodyPr/>
        <a:lstStyle/>
        <a:p>
          <a:endParaRPr lang="en-US"/>
        </a:p>
      </dgm:t>
    </dgm:pt>
    <dgm:pt modelId="{4FFAC4D5-0DA5-41C8-9591-A18DED4C7A88}" type="pres">
      <dgm:prSet presAssocID="{6BFA7F32-6070-483A-BD75-A9DC5C95EE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634E45D-3F28-46B3-89A3-5D15DF5AC7EE}" type="pres">
      <dgm:prSet presAssocID="{3F489BC8-8541-4E3C-9786-3DF38143D73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274C28-FB66-41ED-B8B1-A22E00DC1B9E}" type="pres">
      <dgm:prSet presAssocID="{3380F1DD-5468-41FD-A9C7-CC413B89AD57}" presName="sibTrans" presStyleCnt="0"/>
      <dgm:spPr/>
    </dgm:pt>
    <dgm:pt modelId="{F4EC4E40-16D9-4DD9-B330-E696F49498BB}" type="pres">
      <dgm:prSet presAssocID="{8173223F-7361-4EDD-91B2-87C9A538B6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B7EF12-0C8B-4479-981B-5040971AD9FC}" type="presOf" srcId="{6BFA7F32-6070-483A-BD75-A9DC5C95EE11}" destId="{4FFAC4D5-0DA5-41C8-9591-A18DED4C7A88}" srcOrd="0" destOrd="0" presId="urn:microsoft.com/office/officeart/2005/8/layout/default#1"/>
    <dgm:cxn modelId="{1379C8F9-A618-4685-8B8E-5C2950C5CC50}" type="presOf" srcId="{3F489BC8-8541-4E3C-9786-3DF38143D731}" destId="{E634E45D-3F28-46B3-89A3-5D15DF5AC7EE}" srcOrd="0" destOrd="0" presId="urn:microsoft.com/office/officeart/2005/8/layout/default#1"/>
    <dgm:cxn modelId="{66504461-420D-4BB5-9502-3A0C55C283BF}" type="presOf" srcId="{8173223F-7361-4EDD-91B2-87C9A538B61E}" destId="{F4EC4E40-16D9-4DD9-B330-E696F49498BB}" srcOrd="0" destOrd="0" presId="urn:microsoft.com/office/officeart/2005/8/layout/default#1"/>
    <dgm:cxn modelId="{D65AB448-5CB4-465E-8C6F-887BBA082AEC}" srcId="{6BFA7F32-6070-483A-BD75-A9DC5C95EE11}" destId="{8173223F-7361-4EDD-91B2-87C9A538B61E}" srcOrd="1" destOrd="0" parTransId="{7F7545B4-98F9-4186-A4D7-73E4A8B3E15A}" sibTransId="{5361DDD4-961C-4E2F-8203-667DE43B495A}"/>
    <dgm:cxn modelId="{EA9003F7-F19A-43D1-BBAA-D6E08B460860}" srcId="{6BFA7F32-6070-483A-BD75-A9DC5C95EE11}" destId="{3F489BC8-8541-4E3C-9786-3DF38143D731}" srcOrd="0" destOrd="0" parTransId="{D23973F8-EDAE-4380-93C0-04982202225F}" sibTransId="{3380F1DD-5468-41FD-A9C7-CC413B89AD57}"/>
    <dgm:cxn modelId="{09EC7560-4DAE-4F5B-9680-0B967B81EC10}" type="presParOf" srcId="{4FFAC4D5-0DA5-41C8-9591-A18DED4C7A88}" destId="{E634E45D-3F28-46B3-89A3-5D15DF5AC7EE}" srcOrd="0" destOrd="0" presId="urn:microsoft.com/office/officeart/2005/8/layout/default#1"/>
    <dgm:cxn modelId="{527C24FF-28B2-4151-8AFE-157517D42D0C}" type="presParOf" srcId="{4FFAC4D5-0DA5-41C8-9591-A18DED4C7A88}" destId="{6B274C28-FB66-41ED-B8B1-A22E00DC1B9E}" srcOrd="1" destOrd="0" presId="urn:microsoft.com/office/officeart/2005/8/layout/default#1"/>
    <dgm:cxn modelId="{DA513FAB-B9EB-46AF-9AEB-1650FD8BF968}" type="presParOf" srcId="{4FFAC4D5-0DA5-41C8-9591-A18DED4C7A88}" destId="{F4EC4E40-16D9-4DD9-B330-E696F49498BB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(3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579F1D68-F29D-4E5C-A701-42196EF0773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8CCA8C-A9F7-48A2-99B9-401F46984FC1}" type="parTrans" cxnId="{F5C4826E-A1AF-42BE-9C89-C5CBB4AA2F3C}">
      <dgm:prSet/>
      <dgm:spPr/>
      <dgm:t>
        <a:bodyPr/>
        <a:lstStyle/>
        <a:p>
          <a:endParaRPr lang="el-GR"/>
        </a:p>
      </dgm:t>
    </dgm:pt>
    <dgm:pt modelId="{F3C1947D-19CA-46F3-AB58-69A443604CB2}" type="sibTrans" cxnId="{F5C4826E-A1AF-42BE-9C89-C5CBB4AA2F3C}">
      <dgm:prSet/>
      <dgm:spPr/>
      <dgm:t>
        <a:bodyPr/>
        <a:lstStyle/>
        <a:p>
          <a:endParaRPr lang="el-GR"/>
        </a:p>
      </dgm:t>
    </dgm:pt>
    <dgm:pt modelId="{A2111EA8-C39B-4E1D-A58B-62CC820DB25B}">
      <dgm:prSet phldrT="[Text]" custT="1"/>
      <dgm:spPr/>
      <dgm:t>
        <a:bodyPr/>
        <a:lstStyle/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Λογοτεχνία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8450FA-BA85-467B-ACDE-63A91FC4A749}" type="parTrans" cxnId="{EC2F8DE7-31A8-44F9-98E1-7A8AEC55FCE8}">
      <dgm:prSet/>
      <dgm:spPr/>
      <dgm:t>
        <a:bodyPr/>
        <a:lstStyle/>
        <a:p>
          <a:endParaRPr lang="el-GR"/>
        </a:p>
      </dgm:t>
    </dgm:pt>
    <dgm:pt modelId="{6867AB1B-ED05-4F0A-84D2-BC5E00F866C6}" type="sibTrans" cxnId="{EC2F8DE7-31A8-44F9-98E1-7A8AEC55FCE8}">
      <dgm:prSet/>
      <dgm:spPr/>
      <dgm:t>
        <a:bodyPr/>
        <a:lstStyle/>
        <a:p>
          <a:endParaRPr lang="el-GR"/>
        </a:p>
      </dgm:t>
    </dgm:pt>
    <dgm:pt modelId="{48403D82-16B6-42F0-B788-CB5977744975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Λατινικά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FD2972E-5E11-49B6-9B39-D52442FCF26E}" type="sibTrans" cxnId="{9713A38D-35F2-4A63-9610-C0ABE5823322}">
      <dgm:prSet/>
      <dgm:spPr/>
      <dgm:t>
        <a:bodyPr/>
        <a:lstStyle/>
        <a:p>
          <a:endParaRPr lang="el-GR"/>
        </a:p>
      </dgm:t>
    </dgm:pt>
    <dgm:pt modelId="{E9B7AEF9-4E37-4341-9622-7D0F225BA889}" type="parTrans" cxnId="{9713A38D-35F2-4A63-9610-C0ABE5823322}">
      <dgm:prSet/>
      <dgm:spPr/>
      <dgm:t>
        <a:bodyPr/>
        <a:lstStyle/>
        <a:p>
          <a:endParaRPr lang="el-GR"/>
        </a:p>
      </dgm:t>
    </dgm:pt>
    <dgm:pt modelId="{1794EE0D-8F81-4585-8BD0-0B8451C0969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Ιστορία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10227EB-8CBF-4568-B300-817CB8C0F603}" type="sibTrans" cxnId="{84BB3961-86BC-48E6-A199-9910484E194A}">
      <dgm:prSet/>
      <dgm:spPr/>
      <dgm:t>
        <a:bodyPr/>
        <a:lstStyle/>
        <a:p>
          <a:endParaRPr lang="el-GR"/>
        </a:p>
      </dgm:t>
    </dgm:pt>
    <dgm:pt modelId="{896DC1A3-818E-4C4D-B738-D5DCD6445E4F}" type="parTrans" cxnId="{84BB3961-86BC-48E6-A199-9910484E194A}">
      <dgm:prSet/>
      <dgm:spPr/>
      <dgm:t>
        <a:bodyPr/>
        <a:lstStyle/>
        <a:p>
          <a:endParaRPr lang="el-GR"/>
        </a:p>
      </dgm:t>
    </dgm:pt>
    <dgm:pt modelId="{06FC2E41-536D-440A-A8AA-746EB963E305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Αρχαία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4FB2545-8E93-4F65-BC9C-D66A221120B1}" type="sibTrans" cxnId="{2CF44EE5-62A3-4D16-A3CD-A0F59E217E2D}">
      <dgm:prSet/>
      <dgm:spPr/>
      <dgm:t>
        <a:bodyPr/>
        <a:lstStyle/>
        <a:p>
          <a:endParaRPr lang="el-GR"/>
        </a:p>
      </dgm:t>
    </dgm:pt>
    <dgm:pt modelId="{F7AFBD9B-00C8-4149-B669-6C1B48DD9D65}" type="parTrans" cxnId="{2CF44EE5-62A3-4D16-A3CD-A0F59E217E2D}">
      <dgm:prSet/>
      <dgm:spPr/>
      <dgm:t>
        <a:bodyPr/>
        <a:lstStyle/>
        <a:p>
          <a:endParaRPr lang="el-GR"/>
        </a:p>
      </dgm:t>
    </dgm:pt>
    <dgm:pt modelId="{31ABA8F2-F551-43D2-92F3-5625F3818B56}">
      <dgm:prSet phldrT="[Text]" custT="1"/>
      <dgm:spPr/>
      <dgm:t>
        <a:bodyPr/>
        <a:lstStyle/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Λογική - Φιλοσοφία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0EBD2B-1D38-4767-A786-EDCC93B877CD}" type="parTrans" cxnId="{277A51CD-B41E-4ED7-819F-C69E791F8AA1}">
      <dgm:prSet/>
      <dgm:spPr/>
      <dgm:t>
        <a:bodyPr/>
        <a:lstStyle/>
        <a:p>
          <a:endParaRPr lang="el-GR"/>
        </a:p>
      </dgm:t>
    </dgm:pt>
    <dgm:pt modelId="{38CFFCF3-5E1D-45F6-AE42-582D53A89FEF}" type="sibTrans" cxnId="{277A51CD-B41E-4ED7-819F-C69E791F8AA1}">
      <dgm:prSet/>
      <dgm:spPr/>
      <dgm:t>
        <a:bodyPr/>
        <a:lstStyle/>
        <a:p>
          <a:endParaRPr lang="el-GR"/>
        </a:p>
      </dgm:t>
    </dgm:pt>
    <dgm:pt modelId="{FAA8DB14-E320-4E3E-A10B-FA01A710E703}">
      <dgm:prSet phldrT="[Text]" custT="1"/>
      <dgm:spPr/>
      <dgm:t>
        <a:bodyPr/>
        <a:lstStyle/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2400" kern="1200" dirty="0"/>
        </a:p>
      </dgm:t>
    </dgm:pt>
    <dgm:pt modelId="{58887DB4-BA6B-4B63-A8C4-60647B10D76D}" type="parTrans" cxnId="{F29D3F59-CF7D-4B93-8D33-F96FB009F42E}">
      <dgm:prSet/>
      <dgm:spPr/>
      <dgm:t>
        <a:bodyPr/>
        <a:lstStyle/>
        <a:p>
          <a:endParaRPr lang="el-GR"/>
        </a:p>
      </dgm:t>
    </dgm:pt>
    <dgm:pt modelId="{7E77371B-60F0-4514-87A5-96BE1E3FF23D}" type="sibTrans" cxnId="{F29D3F59-CF7D-4B93-8D33-F96FB009F42E}">
      <dgm:prSet/>
      <dgm:spPr/>
      <dgm:t>
        <a:bodyPr/>
        <a:lstStyle/>
        <a:p>
          <a:endParaRPr lang="el-GR"/>
        </a:p>
      </dgm:t>
    </dgm:pt>
    <dgm:pt modelId="{ED59216A-6F2C-4836-BAF2-B6206BFD6C36}">
      <dgm:prSet phldrT="[Text]" custT="1"/>
      <dgm:spPr/>
      <dgm:t>
        <a:bodyPr/>
        <a:lstStyle/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 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16FB8C2-77A9-463D-BAA4-8DDB538E54A9}" type="parTrans" cxnId="{4C633521-5116-499B-944E-908EF55FAC1B}">
      <dgm:prSet/>
      <dgm:spPr/>
      <dgm:t>
        <a:bodyPr/>
        <a:lstStyle/>
        <a:p>
          <a:endParaRPr lang="el-GR"/>
        </a:p>
      </dgm:t>
    </dgm:pt>
    <dgm:pt modelId="{36DEA457-5582-457F-937B-E020E960135F}" type="sibTrans" cxnId="{4C633521-5116-499B-944E-908EF55FAC1B}">
      <dgm:prSet/>
      <dgm:spPr/>
      <dgm:t>
        <a:bodyPr/>
        <a:lstStyle/>
        <a:p>
          <a:endParaRPr lang="el-GR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 custScaleX="195129" custScaleY="6071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F4550-95B7-4DC0-B502-1C6FF503B397}" type="pres">
      <dgm:prSet presAssocID="{38E1184F-503D-44E3-BF58-8DBD15568963}" presName="descendantText" presStyleLbl="alignAccFollowNode1" presStyleIdx="0" presStyleCnt="2" custScaleX="1382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F5E840-0A57-48B9-8766-643FA05DF03D}" type="pres">
      <dgm:prSet presAssocID="{1B15466F-501D-48AE-9484-A12F287AE561}" presName="sp" presStyleCnt="0"/>
      <dgm:spPr/>
    </dgm:pt>
    <dgm:pt modelId="{5ACF51CB-00B1-4DE1-9CAC-DA374F4EB8A1}" type="pres">
      <dgm:prSet presAssocID="{579F1D68-F29D-4E5C-A701-42196EF07738}" presName="linNode" presStyleCnt="0"/>
      <dgm:spPr/>
    </dgm:pt>
    <dgm:pt modelId="{94354C91-2B7D-453F-8F5B-5146C7A4F1FD}" type="pres">
      <dgm:prSet presAssocID="{579F1D68-F29D-4E5C-A701-42196EF07738}" presName="parentText" presStyleLbl="node1" presStyleIdx="1" presStyleCnt="2" custScaleX="144802" custScaleY="4615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AB53F4-0F38-4A56-B19E-F76D8D0D8FA9}" type="pres">
      <dgm:prSet presAssocID="{579F1D68-F29D-4E5C-A701-42196EF07738}" presName="descendantText" presStyleLbl="alignAccFollowNode1" presStyleIdx="1" presStyleCnt="2" custScaleX="96266" custScaleY="1268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77A51CD-B41E-4ED7-819F-C69E791F8AA1}" srcId="{579F1D68-F29D-4E5C-A701-42196EF07738}" destId="{31ABA8F2-F551-43D2-92F3-5625F3818B56}" srcOrd="1" destOrd="0" parTransId="{180EBD2B-1D38-4767-A786-EDCC93B877CD}" sibTransId="{38CFFCF3-5E1D-45F6-AE42-582D53A89FEF}"/>
    <dgm:cxn modelId="{F5C4826E-A1AF-42BE-9C89-C5CBB4AA2F3C}" srcId="{722890A6-563C-41A5-ABCD-A531CEF7D8D0}" destId="{579F1D68-F29D-4E5C-A701-42196EF07738}" srcOrd="1" destOrd="0" parTransId="{6B8CCA8C-A9F7-48A2-99B9-401F46984FC1}" sibTransId="{F3C1947D-19CA-46F3-AB58-69A443604CB2}"/>
    <dgm:cxn modelId="{2CF44EE5-62A3-4D16-A3CD-A0F59E217E2D}" srcId="{38E1184F-503D-44E3-BF58-8DBD15568963}" destId="{06FC2E41-536D-440A-A8AA-746EB963E305}" srcOrd="0" destOrd="0" parTransId="{F7AFBD9B-00C8-4149-B669-6C1B48DD9D65}" sibTransId="{44FB2545-8E93-4F65-BC9C-D66A221120B1}"/>
    <dgm:cxn modelId="{EC2F8DE7-31A8-44F9-98E1-7A8AEC55FCE8}" srcId="{579F1D68-F29D-4E5C-A701-42196EF07738}" destId="{A2111EA8-C39B-4E1D-A58B-62CC820DB25B}" srcOrd="0" destOrd="0" parTransId="{298450FA-BA85-467B-ACDE-63A91FC4A749}" sibTransId="{6867AB1B-ED05-4F0A-84D2-BC5E00F866C6}"/>
    <dgm:cxn modelId="{491D21CC-0706-43A4-927B-B015BB1F1D37}" type="presOf" srcId="{31ABA8F2-F551-43D2-92F3-5625F3818B56}" destId="{5DAB53F4-0F38-4A56-B19E-F76D8D0D8FA9}" srcOrd="0" destOrd="1" presId="urn:microsoft.com/office/officeart/2005/8/layout/vList5"/>
    <dgm:cxn modelId="{9713A38D-35F2-4A63-9610-C0ABE5823322}" srcId="{38E1184F-503D-44E3-BF58-8DBD15568963}" destId="{48403D82-16B6-42F0-B788-CB5977744975}" srcOrd="2" destOrd="0" parTransId="{E9B7AEF9-4E37-4341-9622-7D0F225BA889}" sibTransId="{3FD2972E-5E11-49B6-9B39-D52442FCF26E}"/>
    <dgm:cxn modelId="{4C633521-5116-499B-944E-908EF55FAC1B}" srcId="{579F1D68-F29D-4E5C-A701-42196EF07738}" destId="{ED59216A-6F2C-4836-BAF2-B6206BFD6C36}" srcOrd="2" destOrd="0" parTransId="{A16FB8C2-77A9-463D-BAA4-8DDB538E54A9}" sibTransId="{36DEA457-5582-457F-937B-E020E960135F}"/>
    <dgm:cxn modelId="{84BB3961-86BC-48E6-A199-9910484E194A}" srcId="{38E1184F-503D-44E3-BF58-8DBD15568963}" destId="{1794EE0D-8F81-4585-8BD0-0B8451C09693}" srcOrd="1" destOrd="0" parTransId="{896DC1A3-818E-4C4D-B738-D5DCD6445E4F}" sibTransId="{110227EB-8CBF-4568-B300-817CB8C0F603}"/>
    <dgm:cxn modelId="{9C53A9F4-68B4-4166-937C-5236CA3EA31F}" type="presOf" srcId="{38E1184F-503D-44E3-BF58-8DBD15568963}" destId="{2DA32674-03A1-44D2-9784-086788D170D1}" srcOrd="0" destOrd="0" presId="urn:microsoft.com/office/officeart/2005/8/layout/vList5"/>
    <dgm:cxn modelId="{8A143A08-550C-410A-A026-74F18B96C8F1}" type="presOf" srcId="{1794EE0D-8F81-4585-8BD0-0B8451C09693}" destId="{4ABF4550-95B7-4DC0-B502-1C6FF503B397}" srcOrd="0" destOrd="1" presId="urn:microsoft.com/office/officeart/2005/8/layout/vList5"/>
    <dgm:cxn modelId="{B8CF332D-2BD0-4C2A-B51B-34BA358694C6}" type="presOf" srcId="{FAA8DB14-E320-4E3E-A10B-FA01A710E703}" destId="{5DAB53F4-0F38-4A56-B19E-F76D8D0D8FA9}" srcOrd="0" destOrd="3" presId="urn:microsoft.com/office/officeart/2005/8/layout/vList5"/>
    <dgm:cxn modelId="{F33B57C1-4DDB-43D1-A9C3-F8FE1BE139E2}" type="presOf" srcId="{ED59216A-6F2C-4836-BAF2-B6206BFD6C36}" destId="{5DAB53F4-0F38-4A56-B19E-F76D8D0D8FA9}" srcOrd="0" destOrd="2" presId="urn:microsoft.com/office/officeart/2005/8/layout/vList5"/>
    <dgm:cxn modelId="{F29D3F59-CF7D-4B93-8D33-F96FB009F42E}" srcId="{579F1D68-F29D-4E5C-A701-42196EF07738}" destId="{FAA8DB14-E320-4E3E-A10B-FA01A710E703}" srcOrd="3" destOrd="0" parTransId="{58887DB4-BA6B-4B63-A8C4-60647B10D76D}" sibTransId="{7E77371B-60F0-4514-87A5-96BE1E3FF23D}"/>
    <dgm:cxn modelId="{5E159A3E-8B6D-47C1-8A16-94E4EC7E86E2}" type="presOf" srcId="{722890A6-563C-41A5-ABCD-A531CEF7D8D0}" destId="{6E6C3B06-4E20-4931-8CF1-6C1522C0DC44}" srcOrd="0" destOrd="0" presId="urn:microsoft.com/office/officeart/2005/8/layout/vList5"/>
    <dgm:cxn modelId="{2D299363-BA76-463E-B2F8-2FD9AF83B684}" type="presOf" srcId="{A2111EA8-C39B-4E1D-A58B-62CC820DB25B}" destId="{5DAB53F4-0F38-4A56-B19E-F76D8D0D8FA9}" srcOrd="0" destOrd="0" presId="urn:microsoft.com/office/officeart/2005/8/layout/vList5"/>
    <dgm:cxn modelId="{FB025669-0DC5-4708-B80D-9DC018D6434E}" type="presOf" srcId="{06FC2E41-536D-440A-A8AA-746EB963E305}" destId="{4ABF4550-95B7-4DC0-B502-1C6FF503B397}" srcOrd="0" destOrd="0" presId="urn:microsoft.com/office/officeart/2005/8/layout/vList5"/>
    <dgm:cxn modelId="{0465F5F5-E6BF-4443-9F83-34AA7D5B5305}" type="presOf" srcId="{48403D82-16B6-42F0-B788-CB5977744975}" destId="{4ABF4550-95B7-4DC0-B502-1C6FF503B397}" srcOrd="0" destOrd="2" presId="urn:microsoft.com/office/officeart/2005/8/layout/vList5"/>
    <dgm:cxn modelId="{B04F0213-5F56-4C6D-8C53-96101B23E616}" type="presOf" srcId="{579F1D68-F29D-4E5C-A701-42196EF07738}" destId="{94354C91-2B7D-453F-8F5B-5146C7A4F1FD}" srcOrd="0" destOrd="0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7F881FC8-EE79-423B-A0F6-7167D1F3F00A}" type="presParOf" srcId="{6E6C3B06-4E20-4931-8CF1-6C1522C0DC44}" destId="{79703B63-DD68-4591-8015-645979EEB24A}" srcOrd="0" destOrd="0" presId="urn:microsoft.com/office/officeart/2005/8/layout/vList5"/>
    <dgm:cxn modelId="{0AED2327-210D-4E92-BC57-3BB273FAFDCB}" type="presParOf" srcId="{79703B63-DD68-4591-8015-645979EEB24A}" destId="{2DA32674-03A1-44D2-9784-086788D170D1}" srcOrd="0" destOrd="0" presId="urn:microsoft.com/office/officeart/2005/8/layout/vList5"/>
    <dgm:cxn modelId="{EB039605-94C5-49E0-A7F1-1DF3C3A4634B}" type="presParOf" srcId="{79703B63-DD68-4591-8015-645979EEB24A}" destId="{4ABF4550-95B7-4DC0-B502-1C6FF503B397}" srcOrd="1" destOrd="0" presId="urn:microsoft.com/office/officeart/2005/8/layout/vList5"/>
    <dgm:cxn modelId="{8B869943-2524-4433-B8A8-D30372788C0F}" type="presParOf" srcId="{6E6C3B06-4E20-4931-8CF1-6C1522C0DC44}" destId="{D0F5E840-0A57-48B9-8766-643FA05DF03D}" srcOrd="1" destOrd="0" presId="urn:microsoft.com/office/officeart/2005/8/layout/vList5"/>
    <dgm:cxn modelId="{2FA0733E-56B5-436E-AA73-F01AEB919C85}" type="presParOf" srcId="{6E6C3B06-4E20-4931-8CF1-6C1522C0DC44}" destId="{5ACF51CB-00B1-4DE1-9CAC-DA374F4EB8A1}" srcOrd="2" destOrd="0" presId="urn:microsoft.com/office/officeart/2005/8/layout/vList5"/>
    <dgm:cxn modelId="{2CA417D4-09D7-4F89-A64F-EF853FA7729E}" type="presParOf" srcId="{5ACF51CB-00B1-4DE1-9CAC-DA374F4EB8A1}" destId="{94354C91-2B7D-453F-8F5B-5146C7A4F1FD}" srcOrd="0" destOrd="0" presId="urn:microsoft.com/office/officeart/2005/8/layout/vList5"/>
    <dgm:cxn modelId="{264D9E41-8987-40C0-9DA6-013060546784}" type="presParOf" srcId="{5ACF51CB-00B1-4DE1-9CAC-DA374F4EB8A1}" destId="{5DAB53F4-0F38-4A56-B19E-F76D8D0D8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pPr algn="ctr"/>
          <a:r>
            <a:rPr lang="el-GR" sz="28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Ενδεικτικές Σπουδές</a:t>
          </a: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224DA4FF-6973-4843-857A-F208778ABC81}">
      <dgm:prSet custT="1"/>
      <dgm:spPr/>
      <dgm:t>
        <a:bodyPr/>
        <a:lstStyle/>
        <a:p>
          <a:pPr algn="ctr"/>
          <a:r>
            <a:rPr lang="el-GR" sz="2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Νομική, Ελληνική Φιλολογία, Νεοελληνικές Σπουδές, Κλασσικές Σπουδές, Φιλοσοφία, Ιστορία - Αρχαιολογία, Ξένες Φιλολογίες, Θεολογία, Ιερατικές Σπουδές, Στρατιωτικές Σχολές  Αξιωματικών -</a:t>
          </a:r>
          <a:r>
            <a:rPr lang="el-GR" sz="2800" b="1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l-GR" sz="2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Νομικών Συμβούλων, Πολιτικές Επιστήμες, Δημοσιογραφία, Κοινωνιολογία κ.α.</a:t>
          </a:r>
          <a:endParaRPr lang="en-GB" sz="2800" b="1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C0B6AA57-5F28-4F84-A0C6-04BAEF242F7D}" type="parTrans" cxnId="{1E6C7CBF-BE19-4F7E-8510-B63AC6302917}">
      <dgm:prSet/>
      <dgm:spPr/>
      <dgm:t>
        <a:bodyPr/>
        <a:lstStyle/>
        <a:p>
          <a:endParaRPr lang="en-US"/>
        </a:p>
      </dgm:t>
    </dgm:pt>
    <dgm:pt modelId="{45EDE3F8-2320-4D21-8A6C-6564043BA14E}" type="sibTrans" cxnId="{1E6C7CBF-BE19-4F7E-8510-B63AC6302917}">
      <dgm:prSet/>
      <dgm:spPr/>
      <dgm:t>
        <a:bodyPr/>
        <a:lstStyle/>
        <a:p>
          <a:endParaRPr lang="en-US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 custScaleX="135315" custScaleY="20596" custLinFactNeighborX="35616" custLinFactNeighborY="-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5E840-0A57-48B9-8766-643FA05DF03D}" type="pres">
      <dgm:prSet presAssocID="{1B15466F-501D-48AE-9484-A12F287AE561}" presName="sp" presStyleCnt="0"/>
      <dgm:spPr/>
    </dgm:pt>
    <dgm:pt modelId="{C868A9A7-126A-4D1E-8909-C76D023F40EC}" type="pres">
      <dgm:prSet presAssocID="{224DA4FF-6973-4843-857A-F208778ABC81}" presName="linNode" presStyleCnt="0"/>
      <dgm:spPr/>
    </dgm:pt>
    <dgm:pt modelId="{F352CDEB-E1BA-4017-974F-229466CFD3BA}" type="pres">
      <dgm:prSet presAssocID="{224DA4FF-6973-4843-857A-F208778ABC81}" presName="parentText" presStyleLbl="node1" presStyleIdx="1" presStyleCnt="2" custScaleX="2303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59A3E-8B6D-47C1-8A16-94E4EC7E86E2}" type="presOf" srcId="{722890A6-563C-41A5-ABCD-A531CEF7D8D0}" destId="{6E6C3B06-4E20-4931-8CF1-6C1522C0DC44}" srcOrd="0" destOrd="0" presId="urn:microsoft.com/office/officeart/2005/8/layout/vList5"/>
    <dgm:cxn modelId="{1E6C7CBF-BE19-4F7E-8510-B63AC6302917}" srcId="{722890A6-563C-41A5-ABCD-A531CEF7D8D0}" destId="{224DA4FF-6973-4843-857A-F208778ABC81}" srcOrd="1" destOrd="0" parTransId="{C0B6AA57-5F28-4F84-A0C6-04BAEF242F7D}" sibTransId="{45EDE3F8-2320-4D21-8A6C-6564043BA14E}"/>
    <dgm:cxn modelId="{9C53A9F4-68B4-4166-937C-5236CA3EA31F}" type="presOf" srcId="{38E1184F-503D-44E3-BF58-8DBD15568963}" destId="{2DA32674-03A1-44D2-9784-086788D170D1}" srcOrd="0" destOrd="0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846E25DC-8273-4E65-9FEB-3408C9653B31}" type="presOf" srcId="{224DA4FF-6973-4843-857A-F208778ABC81}" destId="{F352CDEB-E1BA-4017-974F-229466CFD3BA}" srcOrd="0" destOrd="0" presId="urn:microsoft.com/office/officeart/2005/8/layout/vList5"/>
    <dgm:cxn modelId="{7F881FC8-EE79-423B-A0F6-7167D1F3F00A}" type="presParOf" srcId="{6E6C3B06-4E20-4931-8CF1-6C1522C0DC44}" destId="{79703B63-DD68-4591-8015-645979EEB24A}" srcOrd="0" destOrd="0" presId="urn:microsoft.com/office/officeart/2005/8/layout/vList5"/>
    <dgm:cxn modelId="{0AED2327-210D-4E92-BC57-3BB273FAFDCB}" type="presParOf" srcId="{79703B63-DD68-4591-8015-645979EEB24A}" destId="{2DA32674-03A1-44D2-9784-086788D170D1}" srcOrd="0" destOrd="0" presId="urn:microsoft.com/office/officeart/2005/8/layout/vList5"/>
    <dgm:cxn modelId="{4694AAED-C6B0-4705-8AAA-44CD075C9CB8}" type="presParOf" srcId="{6E6C3B06-4E20-4931-8CF1-6C1522C0DC44}" destId="{D0F5E840-0A57-48B9-8766-643FA05DF03D}" srcOrd="1" destOrd="0" presId="urn:microsoft.com/office/officeart/2005/8/layout/vList5"/>
    <dgm:cxn modelId="{8CFED50E-7717-4E3E-9DA8-9F236CB56AA4}" type="presParOf" srcId="{6E6C3B06-4E20-4931-8CF1-6C1522C0DC44}" destId="{C868A9A7-126A-4D1E-8909-C76D023F40EC}" srcOrd="2" destOrd="0" presId="urn:microsoft.com/office/officeart/2005/8/layout/vList5"/>
    <dgm:cxn modelId="{FA2C9317-DF1E-4D65-A5BA-4E4012C33BA6}" type="presParOf" srcId="{C868A9A7-126A-4D1E-8909-C76D023F40EC}" destId="{F352CDEB-E1BA-4017-974F-229466CFD3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06FC2E41-536D-440A-A8AA-746EB963E305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FBD9B-00C8-4149-B669-6C1B48DD9D65}" type="parTrans" cxnId="{2CF44EE5-62A3-4D16-A3CD-A0F59E217E2D}">
      <dgm:prSet/>
      <dgm:spPr/>
      <dgm:t>
        <a:bodyPr/>
        <a:lstStyle/>
        <a:p>
          <a:endParaRPr lang="el-GR"/>
        </a:p>
      </dgm:t>
    </dgm:pt>
    <dgm:pt modelId="{44FB2545-8E93-4F65-BC9C-D66A221120B1}" type="sibTrans" cxnId="{2CF44EE5-62A3-4D16-A3CD-A0F59E217E2D}">
      <dgm:prSet/>
      <dgm:spPr/>
      <dgm:t>
        <a:bodyPr/>
        <a:lstStyle/>
        <a:p>
          <a:endParaRPr lang="el-GR"/>
        </a:p>
      </dgm:t>
    </dgm:pt>
    <dgm:pt modelId="{579F1D68-F29D-4E5C-A701-42196EF0773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8CCA8C-A9F7-48A2-99B9-401F46984FC1}" type="parTrans" cxnId="{F5C4826E-A1AF-42BE-9C89-C5CBB4AA2F3C}">
      <dgm:prSet/>
      <dgm:spPr/>
      <dgm:t>
        <a:bodyPr/>
        <a:lstStyle/>
        <a:p>
          <a:endParaRPr lang="el-GR"/>
        </a:p>
      </dgm:t>
    </dgm:pt>
    <dgm:pt modelId="{F3C1947D-19CA-46F3-AB58-69A443604CB2}" type="sibTrans" cxnId="{F5C4826E-A1AF-42BE-9C89-C5CBB4AA2F3C}">
      <dgm:prSet/>
      <dgm:spPr/>
      <dgm:t>
        <a:bodyPr/>
        <a:lstStyle/>
        <a:p>
          <a:endParaRPr lang="el-GR"/>
        </a:p>
      </dgm:t>
    </dgm:pt>
    <dgm:pt modelId="{A2111EA8-C39B-4E1D-A58B-62CC820DB25B}">
      <dgm:prSet phldrT="[Text]" custT="1"/>
      <dgm:spPr/>
      <dgm:t>
        <a:bodyPr/>
        <a:lstStyle/>
        <a:p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Λατινικά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8450FA-BA85-467B-ACDE-63A91FC4A749}" type="parTrans" cxnId="{EC2F8DE7-31A8-44F9-98E1-7A8AEC55FCE8}">
      <dgm:prSet/>
      <dgm:spPr/>
      <dgm:t>
        <a:bodyPr/>
        <a:lstStyle/>
        <a:p>
          <a:endParaRPr lang="el-GR"/>
        </a:p>
      </dgm:t>
    </dgm:pt>
    <dgm:pt modelId="{6867AB1B-ED05-4F0A-84D2-BC5E00F866C6}" type="sibTrans" cxnId="{EC2F8DE7-31A8-44F9-98E1-7A8AEC55FCE8}">
      <dgm:prSet/>
      <dgm:spPr/>
      <dgm:t>
        <a:bodyPr/>
        <a:lstStyle/>
        <a:p>
          <a:endParaRPr lang="el-GR"/>
        </a:p>
      </dgm:t>
    </dgm:pt>
    <dgm:pt modelId="{7164BFCB-2279-4766-AC09-A5A74312E8D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Ιστορία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0DC8C8-7D0C-4B86-B92D-7EFD42B5B5EA}" type="parTrans" cxnId="{DCA8782E-AE3A-47DB-A07E-161BAE2246AE}">
      <dgm:prSet/>
      <dgm:spPr/>
      <dgm:t>
        <a:bodyPr/>
        <a:lstStyle/>
        <a:p>
          <a:endParaRPr lang="el-GR"/>
        </a:p>
      </dgm:t>
    </dgm:pt>
    <dgm:pt modelId="{A8201B63-A260-4B5F-97DC-102BAE556A58}" type="sibTrans" cxnId="{DCA8782E-AE3A-47DB-A07E-161BAE2246AE}">
      <dgm:prSet/>
      <dgm:spPr/>
      <dgm:t>
        <a:bodyPr/>
        <a:lstStyle/>
        <a:p>
          <a:endParaRPr lang="el-GR"/>
        </a:p>
      </dgm:t>
    </dgm:pt>
    <dgm:pt modelId="{322A3B29-640B-426B-9514-99F76493C867}">
      <dgm:prSet phldrT="[Text]" custT="1"/>
      <dgm:spPr/>
      <dgm:t>
        <a:bodyPr/>
        <a:lstStyle/>
        <a:p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Γαλλικά 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7FC1108-EE85-4086-BA4E-C92C6346A10B}" type="parTrans" cxnId="{124CAEBE-6AB1-4522-B521-6181016CF3F1}">
      <dgm:prSet/>
      <dgm:spPr/>
      <dgm:t>
        <a:bodyPr/>
        <a:lstStyle/>
        <a:p>
          <a:endParaRPr lang="el-GR"/>
        </a:p>
      </dgm:t>
    </dgm:pt>
    <dgm:pt modelId="{C16F94C3-BEE4-4C63-AE33-A2BC2565CA50}" type="sibTrans" cxnId="{124CAEBE-6AB1-4522-B521-6181016CF3F1}">
      <dgm:prSet/>
      <dgm:spPr/>
      <dgm:t>
        <a:bodyPr/>
        <a:lstStyle/>
        <a:p>
          <a:endParaRPr lang="el-GR"/>
        </a:p>
      </dgm:t>
    </dgm:pt>
    <dgm:pt modelId="{4283911A-AA35-439B-85E7-F96187F8250F}">
      <dgm:prSet phldrT="[Text]" custT="1"/>
      <dgm:spPr/>
      <dgm:t>
        <a:bodyPr/>
        <a:lstStyle/>
        <a:p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Άλλη Ξένη Γλώσσα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835443-B009-4A95-8920-2968138E5B4A}" type="parTrans" cxnId="{1CF3E29F-6D00-4820-A32F-48D1FAE8A08E}">
      <dgm:prSet/>
      <dgm:spPr/>
      <dgm:t>
        <a:bodyPr/>
        <a:lstStyle/>
        <a:p>
          <a:endParaRPr lang="el-GR"/>
        </a:p>
      </dgm:t>
    </dgm:pt>
    <dgm:pt modelId="{351EAFC6-D192-436F-8BFF-210466B4A48B}" type="sibTrans" cxnId="{1CF3E29F-6D00-4820-A32F-48D1FAE8A08E}">
      <dgm:prSet/>
      <dgm:spPr/>
      <dgm:t>
        <a:bodyPr/>
        <a:lstStyle/>
        <a:p>
          <a:endParaRPr lang="el-GR"/>
        </a:p>
      </dgm:t>
    </dgm:pt>
    <dgm:pt modelId="{70199DD2-A4C6-4581-8660-763A01FCE778}">
      <dgm:prSet phldrT="[Text]" custT="1"/>
      <dgm:spPr/>
      <dgm:t>
        <a:bodyPr/>
        <a:lstStyle/>
        <a:p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Αρχαία Ελληνικά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1A195A8-2D72-4E66-8A47-FC77474E671A}" type="parTrans" cxnId="{77E465A4-FD0F-4600-8F4B-5A866DA29BA5}">
      <dgm:prSet/>
      <dgm:spPr/>
      <dgm:t>
        <a:bodyPr/>
        <a:lstStyle/>
        <a:p>
          <a:endParaRPr lang="el-GR"/>
        </a:p>
      </dgm:t>
    </dgm:pt>
    <dgm:pt modelId="{E1C7902E-AE72-47EF-A89B-27B5D7269EFE}" type="sibTrans" cxnId="{77E465A4-FD0F-4600-8F4B-5A866DA29BA5}">
      <dgm:prSet/>
      <dgm:spPr/>
      <dgm:t>
        <a:bodyPr/>
        <a:lstStyle/>
        <a:p>
          <a:endParaRPr lang="el-GR"/>
        </a:p>
      </dgm:t>
    </dgm:pt>
    <dgm:pt modelId="{B91AC704-5939-477B-AFAB-EE3D0A93EDD8}">
      <dgm:prSet phldrT="[Text]" custT="1"/>
      <dgm:spPr/>
      <dgm:t>
        <a:bodyPr/>
        <a:lstStyle/>
        <a:p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Οικονομικά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21F614-84CB-4346-B0C2-CE8372D2E147}" type="parTrans" cxnId="{D1C76834-B28C-4100-9417-64278168F53C}">
      <dgm:prSet/>
      <dgm:spPr/>
      <dgm:t>
        <a:bodyPr/>
        <a:lstStyle/>
        <a:p>
          <a:endParaRPr lang="el-GR"/>
        </a:p>
      </dgm:t>
    </dgm:pt>
    <dgm:pt modelId="{079F2FA0-3F68-4B66-BD8E-E97EABF97BDE}" type="sibTrans" cxnId="{D1C76834-B28C-4100-9417-64278168F53C}">
      <dgm:prSet/>
      <dgm:spPr/>
      <dgm:t>
        <a:bodyPr/>
        <a:lstStyle/>
        <a:p>
          <a:endParaRPr lang="el-GR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 custScaleX="18449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F4550-95B7-4DC0-B502-1C6FF503B397}" type="pres">
      <dgm:prSet presAssocID="{38E1184F-503D-44E3-BF58-8DBD1556896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F5E840-0A57-48B9-8766-643FA05DF03D}" type="pres">
      <dgm:prSet presAssocID="{1B15466F-501D-48AE-9484-A12F287AE561}" presName="sp" presStyleCnt="0"/>
      <dgm:spPr/>
    </dgm:pt>
    <dgm:pt modelId="{5ACF51CB-00B1-4DE1-9CAC-DA374F4EB8A1}" type="pres">
      <dgm:prSet presAssocID="{579F1D68-F29D-4E5C-A701-42196EF07738}" presName="linNode" presStyleCnt="0"/>
      <dgm:spPr/>
    </dgm:pt>
    <dgm:pt modelId="{94354C91-2B7D-453F-8F5B-5146C7A4F1FD}" type="pres">
      <dgm:prSet presAssocID="{579F1D68-F29D-4E5C-A701-42196EF07738}" presName="parentText" presStyleLbl="node1" presStyleIdx="1" presStyleCnt="2" custScaleX="18809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AB53F4-0F38-4A56-B19E-F76D8D0D8FA9}" type="pres">
      <dgm:prSet presAssocID="{579F1D68-F29D-4E5C-A701-42196EF07738}" presName="descendantText" presStyleLbl="alignAccFollowNode1" presStyleIdx="1" presStyleCnt="2" custScaleY="1180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1C76834-B28C-4100-9417-64278168F53C}" srcId="{579F1D68-F29D-4E5C-A701-42196EF07738}" destId="{B91AC704-5939-477B-AFAB-EE3D0A93EDD8}" srcOrd="4" destOrd="0" parTransId="{BE21F614-84CB-4346-B0C2-CE8372D2E147}" sibTransId="{079F2FA0-3F68-4B66-BD8E-E97EABF97BDE}"/>
    <dgm:cxn modelId="{124CAEBE-6AB1-4522-B521-6181016CF3F1}" srcId="{579F1D68-F29D-4E5C-A701-42196EF07738}" destId="{322A3B29-640B-426B-9514-99F76493C867}" srcOrd="1" destOrd="0" parTransId="{B7FC1108-EE85-4086-BA4E-C92C6346A10B}" sibTransId="{C16F94C3-BEE4-4C63-AE33-A2BC2565CA50}"/>
    <dgm:cxn modelId="{1813017A-2150-4EF8-A336-A1C582E950C2}" type="presOf" srcId="{4283911A-AA35-439B-85E7-F96187F8250F}" destId="{5DAB53F4-0F38-4A56-B19E-F76D8D0D8FA9}" srcOrd="0" destOrd="2" presId="urn:microsoft.com/office/officeart/2005/8/layout/vList5"/>
    <dgm:cxn modelId="{F5C4826E-A1AF-42BE-9C89-C5CBB4AA2F3C}" srcId="{722890A6-563C-41A5-ABCD-A531CEF7D8D0}" destId="{579F1D68-F29D-4E5C-A701-42196EF07738}" srcOrd="1" destOrd="0" parTransId="{6B8CCA8C-A9F7-48A2-99B9-401F46984FC1}" sibTransId="{F3C1947D-19CA-46F3-AB58-69A443604CB2}"/>
    <dgm:cxn modelId="{DCA8782E-AE3A-47DB-A07E-161BAE2246AE}" srcId="{38E1184F-503D-44E3-BF58-8DBD15568963}" destId="{7164BFCB-2279-4766-AC09-A5A74312E8D8}" srcOrd="1" destOrd="0" parTransId="{A90DC8C8-7D0C-4B86-B92D-7EFD42B5B5EA}" sibTransId="{A8201B63-A260-4B5F-97DC-102BAE556A58}"/>
    <dgm:cxn modelId="{77E465A4-FD0F-4600-8F4B-5A866DA29BA5}" srcId="{579F1D68-F29D-4E5C-A701-42196EF07738}" destId="{70199DD2-A4C6-4581-8660-763A01FCE778}" srcOrd="3" destOrd="0" parTransId="{F1A195A8-2D72-4E66-8A47-FC77474E671A}" sibTransId="{E1C7902E-AE72-47EF-A89B-27B5D7269EFE}"/>
    <dgm:cxn modelId="{2CF44EE5-62A3-4D16-A3CD-A0F59E217E2D}" srcId="{38E1184F-503D-44E3-BF58-8DBD15568963}" destId="{06FC2E41-536D-440A-A8AA-746EB963E305}" srcOrd="0" destOrd="0" parTransId="{F7AFBD9B-00C8-4149-B669-6C1B48DD9D65}" sibTransId="{44FB2545-8E93-4F65-BC9C-D66A221120B1}"/>
    <dgm:cxn modelId="{64995FD8-18B0-46C4-8395-3156D88A03DE}" type="presOf" srcId="{06FC2E41-536D-440A-A8AA-746EB963E305}" destId="{4ABF4550-95B7-4DC0-B502-1C6FF503B397}" srcOrd="0" destOrd="0" presId="urn:microsoft.com/office/officeart/2005/8/layout/vList5"/>
    <dgm:cxn modelId="{EC2F8DE7-31A8-44F9-98E1-7A8AEC55FCE8}" srcId="{579F1D68-F29D-4E5C-A701-42196EF07738}" destId="{A2111EA8-C39B-4E1D-A58B-62CC820DB25B}" srcOrd="0" destOrd="0" parTransId="{298450FA-BA85-467B-ACDE-63A91FC4A749}" sibTransId="{6867AB1B-ED05-4F0A-84D2-BC5E00F866C6}"/>
    <dgm:cxn modelId="{AC7FAFA2-A297-4528-A751-D1DF40F20E91}" type="presOf" srcId="{722890A6-563C-41A5-ABCD-A531CEF7D8D0}" destId="{6E6C3B06-4E20-4931-8CF1-6C1522C0DC44}" srcOrd="0" destOrd="0" presId="urn:microsoft.com/office/officeart/2005/8/layout/vList5"/>
    <dgm:cxn modelId="{1CF3E29F-6D00-4820-A32F-48D1FAE8A08E}" srcId="{579F1D68-F29D-4E5C-A701-42196EF07738}" destId="{4283911A-AA35-439B-85E7-F96187F8250F}" srcOrd="2" destOrd="0" parTransId="{7C835443-B009-4A95-8920-2968138E5B4A}" sibTransId="{351EAFC6-D192-436F-8BFF-210466B4A48B}"/>
    <dgm:cxn modelId="{C6009B74-C61F-439C-B2F5-D34CF3A601F4}" type="presOf" srcId="{A2111EA8-C39B-4E1D-A58B-62CC820DB25B}" destId="{5DAB53F4-0F38-4A56-B19E-F76D8D0D8FA9}" srcOrd="0" destOrd="0" presId="urn:microsoft.com/office/officeart/2005/8/layout/vList5"/>
    <dgm:cxn modelId="{A696D8CA-6BE5-4F16-ACCB-BC24CCBBD215}" type="presOf" srcId="{38E1184F-503D-44E3-BF58-8DBD15568963}" destId="{2DA32674-03A1-44D2-9784-086788D170D1}" srcOrd="0" destOrd="0" presId="urn:microsoft.com/office/officeart/2005/8/layout/vList5"/>
    <dgm:cxn modelId="{AE0074ED-ECBA-4697-9D57-6DC2A1239F01}" type="presOf" srcId="{7164BFCB-2279-4766-AC09-A5A74312E8D8}" destId="{4ABF4550-95B7-4DC0-B502-1C6FF503B397}" srcOrd="0" destOrd="1" presId="urn:microsoft.com/office/officeart/2005/8/layout/vList5"/>
    <dgm:cxn modelId="{29780C4F-E12C-4637-9662-5006F93E5764}" type="presOf" srcId="{B91AC704-5939-477B-AFAB-EE3D0A93EDD8}" destId="{5DAB53F4-0F38-4A56-B19E-F76D8D0D8FA9}" srcOrd="0" destOrd="4" presId="urn:microsoft.com/office/officeart/2005/8/layout/vList5"/>
    <dgm:cxn modelId="{C7897AA2-DFD4-4B5E-A8C3-15C844B21CAE}" type="presOf" srcId="{322A3B29-640B-426B-9514-99F76493C867}" destId="{5DAB53F4-0F38-4A56-B19E-F76D8D0D8FA9}" srcOrd="0" destOrd="1" presId="urn:microsoft.com/office/officeart/2005/8/layout/vList5"/>
    <dgm:cxn modelId="{8A6BE0AF-5A5C-4815-A0A4-499C72F38363}" type="presOf" srcId="{579F1D68-F29D-4E5C-A701-42196EF07738}" destId="{94354C91-2B7D-453F-8F5B-5146C7A4F1FD}" srcOrd="0" destOrd="0" presId="urn:microsoft.com/office/officeart/2005/8/layout/vList5"/>
    <dgm:cxn modelId="{0C6B306A-2E75-4F50-92A3-44BF7E00AEDE}" type="presOf" srcId="{70199DD2-A4C6-4581-8660-763A01FCE778}" destId="{5DAB53F4-0F38-4A56-B19E-F76D8D0D8FA9}" srcOrd="0" destOrd="3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8752D50E-3B79-4AC3-BCFB-8914C76CA981}" type="presParOf" srcId="{6E6C3B06-4E20-4931-8CF1-6C1522C0DC44}" destId="{79703B63-DD68-4591-8015-645979EEB24A}" srcOrd="0" destOrd="0" presId="urn:microsoft.com/office/officeart/2005/8/layout/vList5"/>
    <dgm:cxn modelId="{BC4F004D-67B5-40C5-8994-8DEE9BD3358A}" type="presParOf" srcId="{79703B63-DD68-4591-8015-645979EEB24A}" destId="{2DA32674-03A1-44D2-9784-086788D170D1}" srcOrd="0" destOrd="0" presId="urn:microsoft.com/office/officeart/2005/8/layout/vList5"/>
    <dgm:cxn modelId="{E7E8560E-137E-48CF-8F83-5FA1CC024564}" type="presParOf" srcId="{79703B63-DD68-4591-8015-645979EEB24A}" destId="{4ABF4550-95B7-4DC0-B502-1C6FF503B397}" srcOrd="1" destOrd="0" presId="urn:microsoft.com/office/officeart/2005/8/layout/vList5"/>
    <dgm:cxn modelId="{D19FAFFA-DEDA-4C56-8C9E-51F77F3F570A}" type="presParOf" srcId="{6E6C3B06-4E20-4931-8CF1-6C1522C0DC44}" destId="{D0F5E840-0A57-48B9-8766-643FA05DF03D}" srcOrd="1" destOrd="0" presId="urn:microsoft.com/office/officeart/2005/8/layout/vList5"/>
    <dgm:cxn modelId="{95A70AB5-CD26-4374-AB7C-01960013EBA9}" type="presParOf" srcId="{6E6C3B06-4E20-4931-8CF1-6C1522C0DC44}" destId="{5ACF51CB-00B1-4DE1-9CAC-DA374F4EB8A1}" srcOrd="2" destOrd="0" presId="urn:microsoft.com/office/officeart/2005/8/layout/vList5"/>
    <dgm:cxn modelId="{E476F046-031B-4D5F-9CC3-BD8383529A87}" type="presParOf" srcId="{5ACF51CB-00B1-4DE1-9CAC-DA374F4EB8A1}" destId="{94354C91-2B7D-453F-8F5B-5146C7A4F1FD}" srcOrd="0" destOrd="0" presId="urn:microsoft.com/office/officeart/2005/8/layout/vList5"/>
    <dgm:cxn modelId="{A58B5068-771C-47BA-960F-A592F485E0E8}" type="presParOf" srcId="{5ACF51CB-00B1-4DE1-9CAC-DA374F4EB8A1}" destId="{5DAB53F4-0F38-4A56-B19E-F76D8D0D8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pPr algn="ctr"/>
          <a:r>
            <a:rPr lang="el-GR" sz="28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Ενδεικτικές Σπουδές</a:t>
          </a: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224DA4FF-6973-4843-857A-F208778ABC81}">
      <dgm:prSet custT="1"/>
      <dgm:spPr/>
      <dgm:t>
        <a:bodyPr/>
        <a:lstStyle/>
        <a:p>
          <a:pPr algn="ctr"/>
          <a:r>
            <a:rPr lang="el-GR" sz="28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Ψυχολογία , Ξένες Γλώσσες, Μετάφραση και Διερμηνεία, Πολιτικές Επιστήμες, Κοινωνιολογία, Δημοσιογραφία, Γαλλικών και Ευρωπαϊκών Σπουδών, Τούρκικες Σπουδές κ.ά.</a:t>
          </a:r>
          <a:endParaRPr lang="en-GB" sz="2800" b="1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C0B6AA57-5F28-4F84-A0C6-04BAEF242F7D}" type="parTrans" cxnId="{1E6C7CBF-BE19-4F7E-8510-B63AC6302917}">
      <dgm:prSet/>
      <dgm:spPr/>
      <dgm:t>
        <a:bodyPr/>
        <a:lstStyle/>
        <a:p>
          <a:endParaRPr lang="en-US"/>
        </a:p>
      </dgm:t>
    </dgm:pt>
    <dgm:pt modelId="{45EDE3F8-2320-4D21-8A6C-6564043BA14E}" type="sibTrans" cxnId="{1E6C7CBF-BE19-4F7E-8510-B63AC6302917}">
      <dgm:prSet/>
      <dgm:spPr/>
      <dgm:t>
        <a:bodyPr/>
        <a:lstStyle/>
        <a:p>
          <a:endParaRPr lang="en-US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 custScaleX="135315" custScaleY="20596" custLinFactNeighborX="14083" custLinFactNeighborY="-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5E840-0A57-48B9-8766-643FA05DF03D}" type="pres">
      <dgm:prSet presAssocID="{1B15466F-501D-48AE-9484-A12F287AE561}" presName="sp" presStyleCnt="0"/>
      <dgm:spPr/>
    </dgm:pt>
    <dgm:pt modelId="{C868A9A7-126A-4D1E-8909-C76D023F40EC}" type="pres">
      <dgm:prSet presAssocID="{224DA4FF-6973-4843-857A-F208778ABC81}" presName="linNode" presStyleCnt="0"/>
      <dgm:spPr/>
    </dgm:pt>
    <dgm:pt modelId="{F352CDEB-E1BA-4017-974F-229466CFD3BA}" type="pres">
      <dgm:prSet presAssocID="{224DA4FF-6973-4843-857A-F208778ABC81}" presName="parentText" presStyleLbl="node1" presStyleIdx="1" presStyleCnt="2" custScaleX="170630" custLinFactNeighborX="1012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59A3E-8B6D-47C1-8A16-94E4EC7E86E2}" type="presOf" srcId="{722890A6-563C-41A5-ABCD-A531CEF7D8D0}" destId="{6E6C3B06-4E20-4931-8CF1-6C1522C0DC44}" srcOrd="0" destOrd="0" presId="urn:microsoft.com/office/officeart/2005/8/layout/vList5"/>
    <dgm:cxn modelId="{1E6C7CBF-BE19-4F7E-8510-B63AC6302917}" srcId="{722890A6-563C-41A5-ABCD-A531CEF7D8D0}" destId="{224DA4FF-6973-4843-857A-F208778ABC81}" srcOrd="1" destOrd="0" parTransId="{C0B6AA57-5F28-4F84-A0C6-04BAEF242F7D}" sibTransId="{45EDE3F8-2320-4D21-8A6C-6564043BA14E}"/>
    <dgm:cxn modelId="{9C53A9F4-68B4-4166-937C-5236CA3EA31F}" type="presOf" srcId="{38E1184F-503D-44E3-BF58-8DBD15568963}" destId="{2DA32674-03A1-44D2-9784-086788D170D1}" srcOrd="0" destOrd="0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846E25DC-8273-4E65-9FEB-3408C9653B31}" type="presOf" srcId="{224DA4FF-6973-4843-857A-F208778ABC81}" destId="{F352CDEB-E1BA-4017-974F-229466CFD3BA}" srcOrd="0" destOrd="0" presId="urn:microsoft.com/office/officeart/2005/8/layout/vList5"/>
    <dgm:cxn modelId="{7F881FC8-EE79-423B-A0F6-7167D1F3F00A}" type="presParOf" srcId="{6E6C3B06-4E20-4931-8CF1-6C1522C0DC44}" destId="{79703B63-DD68-4591-8015-645979EEB24A}" srcOrd="0" destOrd="0" presId="urn:microsoft.com/office/officeart/2005/8/layout/vList5"/>
    <dgm:cxn modelId="{0AED2327-210D-4E92-BC57-3BB273FAFDCB}" type="presParOf" srcId="{79703B63-DD68-4591-8015-645979EEB24A}" destId="{2DA32674-03A1-44D2-9784-086788D170D1}" srcOrd="0" destOrd="0" presId="urn:microsoft.com/office/officeart/2005/8/layout/vList5"/>
    <dgm:cxn modelId="{4694AAED-C6B0-4705-8AAA-44CD075C9CB8}" type="presParOf" srcId="{6E6C3B06-4E20-4931-8CF1-6C1522C0DC44}" destId="{D0F5E840-0A57-48B9-8766-643FA05DF03D}" srcOrd="1" destOrd="0" presId="urn:microsoft.com/office/officeart/2005/8/layout/vList5"/>
    <dgm:cxn modelId="{8CFED50E-7717-4E3E-9DA8-9F236CB56AA4}" type="presParOf" srcId="{6E6C3B06-4E20-4931-8CF1-6C1522C0DC44}" destId="{C868A9A7-126A-4D1E-8909-C76D023F40EC}" srcOrd="2" destOrd="0" presId="urn:microsoft.com/office/officeart/2005/8/layout/vList5"/>
    <dgm:cxn modelId="{FA2C9317-DF1E-4D65-A5BA-4E4012C33BA6}" type="presParOf" srcId="{C868A9A7-126A-4D1E-8909-C76D023F40EC}" destId="{F352CDEB-E1BA-4017-974F-229466CFD3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06FC2E41-536D-440A-A8AA-746EB963E30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Μαθηματικά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FBD9B-00C8-4149-B669-6C1B48DD9D65}" type="parTrans" cxnId="{2CF44EE5-62A3-4D16-A3CD-A0F59E217E2D}">
      <dgm:prSet/>
      <dgm:spPr/>
      <dgm:t>
        <a:bodyPr/>
        <a:lstStyle/>
        <a:p>
          <a:endParaRPr lang="el-GR"/>
        </a:p>
      </dgm:t>
    </dgm:pt>
    <dgm:pt modelId="{44FB2545-8E93-4F65-BC9C-D66A221120B1}" type="sibTrans" cxnId="{2CF44EE5-62A3-4D16-A3CD-A0F59E217E2D}">
      <dgm:prSet/>
      <dgm:spPr/>
      <dgm:t>
        <a:bodyPr/>
        <a:lstStyle/>
        <a:p>
          <a:endParaRPr lang="el-GR"/>
        </a:p>
      </dgm:t>
    </dgm:pt>
    <dgm:pt modelId="{579F1D68-F29D-4E5C-A701-42196EF0773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8CCA8C-A9F7-48A2-99B9-401F46984FC1}" type="parTrans" cxnId="{F5C4826E-A1AF-42BE-9C89-C5CBB4AA2F3C}">
      <dgm:prSet/>
      <dgm:spPr/>
      <dgm:t>
        <a:bodyPr/>
        <a:lstStyle/>
        <a:p>
          <a:endParaRPr lang="el-GR"/>
        </a:p>
      </dgm:t>
    </dgm:pt>
    <dgm:pt modelId="{F3C1947D-19CA-46F3-AB58-69A443604CB2}" type="sibTrans" cxnId="{F5C4826E-A1AF-42BE-9C89-C5CBB4AA2F3C}">
      <dgm:prSet/>
      <dgm:spPr/>
      <dgm:t>
        <a:bodyPr/>
        <a:lstStyle/>
        <a:p>
          <a:endParaRPr lang="el-GR"/>
        </a:p>
      </dgm:t>
    </dgm:pt>
    <dgm:pt modelId="{A2111EA8-C39B-4E1D-A58B-62CC820DB25B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Χημεία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8450FA-BA85-467B-ACDE-63A91FC4A749}" type="parTrans" cxnId="{EC2F8DE7-31A8-44F9-98E1-7A8AEC55FCE8}">
      <dgm:prSet/>
      <dgm:spPr/>
      <dgm:t>
        <a:bodyPr/>
        <a:lstStyle/>
        <a:p>
          <a:endParaRPr lang="el-GR"/>
        </a:p>
      </dgm:t>
    </dgm:pt>
    <dgm:pt modelId="{6867AB1B-ED05-4F0A-84D2-BC5E00F866C6}" type="sibTrans" cxnId="{EC2F8DE7-31A8-44F9-98E1-7A8AEC55FCE8}">
      <dgm:prSet/>
      <dgm:spPr/>
      <dgm:t>
        <a:bodyPr/>
        <a:lstStyle/>
        <a:p>
          <a:endParaRPr lang="el-GR"/>
        </a:p>
      </dgm:t>
    </dgm:pt>
    <dgm:pt modelId="{63D169C7-2250-418B-B8D4-03356B4EFC9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Πληροφορική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B226F7-0747-4B95-B815-1CAFCC535360}" type="parTrans" cxnId="{889FB3E4-8E48-4495-8234-D07C1E471EF3}">
      <dgm:prSet/>
      <dgm:spPr/>
      <dgm:t>
        <a:bodyPr/>
        <a:lstStyle/>
        <a:p>
          <a:endParaRPr lang="el-GR"/>
        </a:p>
      </dgm:t>
    </dgm:pt>
    <dgm:pt modelId="{5C2D610D-94A4-4C55-9096-8547BC7951B0}" type="sibTrans" cxnId="{889FB3E4-8E48-4495-8234-D07C1E471EF3}">
      <dgm:prSet/>
      <dgm:spPr/>
      <dgm:t>
        <a:bodyPr/>
        <a:lstStyle/>
        <a:p>
          <a:endParaRPr lang="el-GR"/>
        </a:p>
      </dgm:t>
    </dgm:pt>
    <dgm:pt modelId="{E98312FE-CED8-4D22-808D-60A3E0907D0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Φυσική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F57BB8-ACB3-44A5-853C-6D89495F7B03}" type="parTrans" cxnId="{2ECA7DCB-72A1-4D28-B53E-0211477DD036}">
      <dgm:prSet/>
      <dgm:spPr/>
      <dgm:t>
        <a:bodyPr/>
        <a:lstStyle/>
        <a:p>
          <a:endParaRPr lang="el-GR"/>
        </a:p>
      </dgm:t>
    </dgm:pt>
    <dgm:pt modelId="{2D6F46F7-B2DA-4E43-98FA-A2BA9E72E07F}" type="sibTrans" cxnId="{2ECA7DCB-72A1-4D28-B53E-0211477DD036}">
      <dgm:prSet/>
      <dgm:spPr/>
      <dgm:t>
        <a:bodyPr/>
        <a:lstStyle/>
        <a:p>
          <a:endParaRPr lang="el-GR"/>
        </a:p>
      </dgm:t>
    </dgm:pt>
    <dgm:pt modelId="{F4741B3A-17DA-4821-B627-1F10C461F830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Βιολογία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1565403-1244-4941-97BF-9CE68643EC1A}" type="parTrans" cxnId="{75082379-817F-41EB-81B2-32B120C5A74C}">
      <dgm:prSet/>
      <dgm:spPr/>
      <dgm:t>
        <a:bodyPr/>
        <a:lstStyle/>
        <a:p>
          <a:endParaRPr lang="el-GR"/>
        </a:p>
      </dgm:t>
    </dgm:pt>
    <dgm:pt modelId="{268883FE-FD98-4AEA-9FAF-B335FD6BEEAE}" type="sibTrans" cxnId="{75082379-817F-41EB-81B2-32B120C5A74C}">
      <dgm:prSet/>
      <dgm:spPr/>
      <dgm:t>
        <a:bodyPr/>
        <a:lstStyle/>
        <a:p>
          <a:endParaRPr lang="el-GR"/>
        </a:p>
      </dgm:t>
    </dgm:pt>
    <dgm:pt modelId="{05AA817E-C574-4028-9838-57E69B9523E8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DD6B83-BD17-4CAD-944F-7D0342E07007}" type="parTrans" cxnId="{E5EA9B1B-7005-46D3-916E-856C08786876}">
      <dgm:prSet/>
      <dgm:spPr/>
      <dgm:t>
        <a:bodyPr/>
        <a:lstStyle/>
        <a:p>
          <a:endParaRPr lang="el-GR"/>
        </a:p>
      </dgm:t>
    </dgm:pt>
    <dgm:pt modelId="{2D7C2320-BEC0-4DEC-9BC3-C0955810FD41}" type="sibTrans" cxnId="{E5EA9B1B-7005-46D3-916E-856C08786876}">
      <dgm:prSet/>
      <dgm:spPr/>
      <dgm:t>
        <a:bodyPr/>
        <a:lstStyle/>
        <a:p>
          <a:endParaRPr lang="el-GR"/>
        </a:p>
      </dgm:t>
    </dgm:pt>
    <dgm:pt modelId="{73B43F43-1AEC-4F4D-BDDD-D9BC5A27C2A7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Δίκτυα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056167-B341-48ED-A652-D137D3501734}" type="parTrans" cxnId="{EE8C3738-1623-4B87-90AD-26023B99E843}">
      <dgm:prSet/>
      <dgm:spPr/>
      <dgm:t>
        <a:bodyPr/>
        <a:lstStyle/>
        <a:p>
          <a:endParaRPr lang="el-GR"/>
        </a:p>
      </dgm:t>
    </dgm:pt>
    <dgm:pt modelId="{E46AC52F-24D4-40C6-9C0A-7FFDD231856D}" type="sibTrans" cxnId="{EE8C3738-1623-4B87-90AD-26023B99E843}">
      <dgm:prSet/>
      <dgm:spPr/>
      <dgm:t>
        <a:bodyPr/>
        <a:lstStyle/>
        <a:p>
          <a:endParaRPr lang="el-GR"/>
        </a:p>
      </dgm:t>
    </dgm:pt>
    <dgm:pt modelId="{C5752C96-7313-4F22-AC7E-D3FDA6242752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Σχεδιασμός και Τεχνολογία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3FA26CF-7875-423A-9507-4A497D2DA8B5}" type="parTrans" cxnId="{C17C2406-057B-4007-9070-8E51F2FE342E}">
      <dgm:prSet/>
      <dgm:spPr/>
      <dgm:t>
        <a:bodyPr/>
        <a:lstStyle/>
        <a:p>
          <a:endParaRPr lang="el-GR"/>
        </a:p>
      </dgm:t>
    </dgm:pt>
    <dgm:pt modelId="{1523E32E-830C-441B-A412-1E0344236E50}" type="sibTrans" cxnId="{C17C2406-057B-4007-9070-8E51F2FE342E}">
      <dgm:prSet/>
      <dgm:spPr/>
      <dgm:t>
        <a:bodyPr/>
        <a:lstStyle/>
        <a:p>
          <a:endParaRPr lang="el-GR"/>
        </a:p>
      </dgm:t>
    </dgm:pt>
    <dgm:pt modelId="{B7E74674-2AD3-4FB6-830E-981643523590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Ελεύθερο Προοπτικό  Σχέδιο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79EB2E-4432-45F4-A4F5-0796B52BC328}" type="parTrans" cxnId="{7BA49C72-284D-4B16-8312-0CADA35CF4B5}">
      <dgm:prSet/>
      <dgm:spPr/>
      <dgm:t>
        <a:bodyPr/>
        <a:lstStyle/>
        <a:p>
          <a:endParaRPr lang="el-GR"/>
        </a:p>
      </dgm:t>
    </dgm:pt>
    <dgm:pt modelId="{EF017BBE-FF7F-4A6F-88B4-0EFEFBCF6A10}" type="sibTrans" cxnId="{7BA49C72-284D-4B16-8312-0CADA35CF4B5}">
      <dgm:prSet/>
      <dgm:spPr/>
      <dgm:t>
        <a:bodyPr/>
        <a:lstStyle/>
        <a:p>
          <a:endParaRPr lang="el-GR"/>
        </a:p>
      </dgm:t>
    </dgm:pt>
    <dgm:pt modelId="{CDAA06DD-DE6D-4C2E-AA07-76B4E1DAE2F2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Αρχιτεκτονικό - Τεχνικό</a:t>
          </a:r>
          <a:r>
            <a:rPr lang="en-US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Σχέδιο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45AD67-94DF-4800-863A-B9E9E6206996}" type="parTrans" cxnId="{59DDA0FE-42FD-40CF-A080-C2185E5C4BEF}">
      <dgm:prSet/>
      <dgm:spPr/>
      <dgm:t>
        <a:bodyPr/>
        <a:lstStyle/>
        <a:p>
          <a:endParaRPr lang="el-GR"/>
        </a:p>
      </dgm:t>
    </dgm:pt>
    <dgm:pt modelId="{2E3AEC4C-C082-4B3E-B076-EB27D6B3890E}" type="sibTrans" cxnId="{59DDA0FE-42FD-40CF-A080-C2185E5C4BEF}">
      <dgm:prSet/>
      <dgm:spPr/>
      <dgm:t>
        <a:bodyPr/>
        <a:lstStyle/>
        <a:p>
          <a:endParaRPr lang="el-GR"/>
        </a:p>
      </dgm:t>
    </dgm:pt>
    <dgm:pt modelId="{3993DD8F-991F-4A08-9399-03C9A0CFD07D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Γραφικές Τέχνες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E12F86F-A59F-4B0E-BBA0-51D904B6EBCC}" type="parTrans" cxnId="{2259C937-5A4C-4D03-9A9A-6334F73D49AE}">
      <dgm:prSet/>
      <dgm:spPr/>
      <dgm:t>
        <a:bodyPr/>
        <a:lstStyle/>
        <a:p>
          <a:endParaRPr lang="el-GR"/>
        </a:p>
      </dgm:t>
    </dgm:pt>
    <dgm:pt modelId="{458E7775-30D7-4539-AD03-21E910DAB344}" type="sibTrans" cxnId="{2259C937-5A4C-4D03-9A9A-6334F73D49AE}">
      <dgm:prSet/>
      <dgm:spPr/>
      <dgm:t>
        <a:bodyPr/>
        <a:lstStyle/>
        <a:p>
          <a:endParaRPr lang="el-GR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F4550-95B7-4DC0-B502-1C6FF503B397}" type="pres">
      <dgm:prSet presAssocID="{38E1184F-503D-44E3-BF58-8DBD15568963}" presName="descendantText" presStyleLbl="alignAccFollowNode1" presStyleIdx="0" presStyleCnt="2" custScaleX="103375" custScaleY="654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F5E840-0A57-48B9-8766-643FA05DF03D}" type="pres">
      <dgm:prSet presAssocID="{1B15466F-501D-48AE-9484-A12F287AE561}" presName="sp" presStyleCnt="0"/>
      <dgm:spPr/>
    </dgm:pt>
    <dgm:pt modelId="{5ACF51CB-00B1-4DE1-9CAC-DA374F4EB8A1}" type="pres">
      <dgm:prSet presAssocID="{579F1D68-F29D-4E5C-A701-42196EF07738}" presName="linNode" presStyleCnt="0"/>
      <dgm:spPr/>
    </dgm:pt>
    <dgm:pt modelId="{94354C91-2B7D-453F-8F5B-5146C7A4F1FD}" type="pres">
      <dgm:prSet presAssocID="{579F1D68-F29D-4E5C-A701-42196EF077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AB53F4-0F38-4A56-B19E-F76D8D0D8FA9}" type="pres">
      <dgm:prSet presAssocID="{579F1D68-F29D-4E5C-A701-42196EF07738}" presName="descendantText" presStyleLbl="alignAccFollowNode1" presStyleIdx="1" presStyleCnt="2" custScaleY="276985" custLinFactNeighborX="-2007" custLinFactNeighborY="9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2E9C6D2-8265-4377-97AC-CFB084F93622}" type="presOf" srcId="{E98312FE-CED8-4D22-808D-60A3E0907D05}" destId="{4ABF4550-95B7-4DC0-B502-1C6FF503B397}" srcOrd="0" destOrd="1" presId="urn:microsoft.com/office/officeart/2005/8/layout/vList5"/>
    <dgm:cxn modelId="{39972EA0-FB6B-4D06-9A6B-DFDB38D446C0}" type="presOf" srcId="{CDAA06DD-DE6D-4C2E-AA07-76B4E1DAE2F2}" destId="{5DAB53F4-0F38-4A56-B19E-F76D8D0D8FA9}" srcOrd="0" destOrd="7" presId="urn:microsoft.com/office/officeart/2005/8/layout/vList5"/>
    <dgm:cxn modelId="{7C92D4BC-8C9D-4E21-80F1-8E42D492CD69}" type="presOf" srcId="{38E1184F-503D-44E3-BF58-8DBD15568963}" destId="{2DA32674-03A1-44D2-9784-086788D170D1}" srcOrd="0" destOrd="0" presId="urn:microsoft.com/office/officeart/2005/8/layout/vList5"/>
    <dgm:cxn modelId="{D41DC759-0C2D-4CDF-A6E2-1E0A78F5A979}" type="presOf" srcId="{06FC2E41-536D-440A-A8AA-746EB963E305}" destId="{4ABF4550-95B7-4DC0-B502-1C6FF503B397}" srcOrd="0" destOrd="0" presId="urn:microsoft.com/office/officeart/2005/8/layout/vList5"/>
    <dgm:cxn modelId="{C17C2406-057B-4007-9070-8E51F2FE342E}" srcId="{579F1D68-F29D-4E5C-A701-42196EF07738}" destId="{C5752C96-7313-4F22-AC7E-D3FDA6242752}" srcOrd="5" destOrd="0" parTransId="{D3FA26CF-7875-423A-9507-4A497D2DA8B5}" sibTransId="{1523E32E-830C-441B-A412-1E0344236E50}"/>
    <dgm:cxn modelId="{2ECA7DCB-72A1-4D28-B53E-0211477DD036}" srcId="{38E1184F-503D-44E3-BF58-8DBD15568963}" destId="{E98312FE-CED8-4D22-808D-60A3E0907D05}" srcOrd="1" destOrd="0" parTransId="{4DF57BB8-ACB3-44A5-853C-6D89495F7B03}" sibTransId="{2D6F46F7-B2DA-4E43-98FA-A2BA9E72E07F}"/>
    <dgm:cxn modelId="{0413B4C1-9662-469C-99DA-31346499FFE9}" type="presOf" srcId="{73B43F43-1AEC-4F4D-BDDD-D9BC5A27C2A7}" destId="{5DAB53F4-0F38-4A56-B19E-F76D8D0D8FA9}" srcOrd="0" destOrd="3" presId="urn:microsoft.com/office/officeart/2005/8/layout/vList5"/>
    <dgm:cxn modelId="{F5C4826E-A1AF-42BE-9C89-C5CBB4AA2F3C}" srcId="{722890A6-563C-41A5-ABCD-A531CEF7D8D0}" destId="{579F1D68-F29D-4E5C-A701-42196EF07738}" srcOrd="1" destOrd="0" parTransId="{6B8CCA8C-A9F7-48A2-99B9-401F46984FC1}" sibTransId="{F3C1947D-19CA-46F3-AB58-69A443604CB2}"/>
    <dgm:cxn modelId="{75082379-817F-41EB-81B2-32B120C5A74C}" srcId="{579F1D68-F29D-4E5C-A701-42196EF07738}" destId="{F4741B3A-17DA-4821-B627-1F10C461F830}" srcOrd="1" destOrd="0" parTransId="{71565403-1244-4941-97BF-9CE68643EC1A}" sibTransId="{268883FE-FD98-4AEA-9FAF-B335FD6BEEAE}"/>
    <dgm:cxn modelId="{2CF44EE5-62A3-4D16-A3CD-A0F59E217E2D}" srcId="{38E1184F-503D-44E3-BF58-8DBD15568963}" destId="{06FC2E41-536D-440A-A8AA-746EB963E305}" srcOrd="0" destOrd="0" parTransId="{F7AFBD9B-00C8-4149-B669-6C1B48DD9D65}" sibTransId="{44FB2545-8E93-4F65-BC9C-D66A221120B1}"/>
    <dgm:cxn modelId="{64303421-A80C-4CA2-B304-C72CD5AA7106}" type="presOf" srcId="{C5752C96-7313-4F22-AC7E-D3FDA6242752}" destId="{5DAB53F4-0F38-4A56-B19E-F76D8D0D8FA9}" srcOrd="0" destOrd="5" presId="urn:microsoft.com/office/officeart/2005/8/layout/vList5"/>
    <dgm:cxn modelId="{AFEBA46E-9D1F-4C42-877D-C1467091405F}" type="presOf" srcId="{A2111EA8-C39B-4E1D-A58B-62CC820DB25B}" destId="{5DAB53F4-0F38-4A56-B19E-F76D8D0D8FA9}" srcOrd="0" destOrd="0" presId="urn:microsoft.com/office/officeart/2005/8/layout/vList5"/>
    <dgm:cxn modelId="{CA069284-E578-4CDD-B48F-B2089E2BDBAC}" type="presOf" srcId="{3993DD8F-991F-4A08-9399-03C9A0CFD07D}" destId="{5DAB53F4-0F38-4A56-B19E-F76D8D0D8FA9}" srcOrd="0" destOrd="8" presId="urn:microsoft.com/office/officeart/2005/8/layout/vList5"/>
    <dgm:cxn modelId="{EC2F8DE7-31A8-44F9-98E1-7A8AEC55FCE8}" srcId="{579F1D68-F29D-4E5C-A701-42196EF07738}" destId="{A2111EA8-C39B-4E1D-A58B-62CC820DB25B}" srcOrd="0" destOrd="0" parTransId="{298450FA-BA85-467B-ACDE-63A91FC4A749}" sibTransId="{6867AB1B-ED05-4F0A-84D2-BC5E00F866C6}"/>
    <dgm:cxn modelId="{889FB3E4-8E48-4495-8234-D07C1E471EF3}" srcId="{579F1D68-F29D-4E5C-A701-42196EF07738}" destId="{63D169C7-2250-418B-B8D4-03356B4EFC95}" srcOrd="4" destOrd="0" parTransId="{21B226F7-0747-4B95-B815-1CAFCC535360}" sibTransId="{5C2D610D-94A4-4C55-9096-8547BC7951B0}"/>
    <dgm:cxn modelId="{59DDA0FE-42FD-40CF-A080-C2185E5C4BEF}" srcId="{579F1D68-F29D-4E5C-A701-42196EF07738}" destId="{CDAA06DD-DE6D-4C2E-AA07-76B4E1DAE2F2}" srcOrd="7" destOrd="0" parTransId="{D245AD67-94DF-4800-863A-B9E9E6206996}" sibTransId="{2E3AEC4C-C082-4B3E-B076-EB27D6B3890E}"/>
    <dgm:cxn modelId="{EE8C3738-1623-4B87-90AD-26023B99E843}" srcId="{579F1D68-F29D-4E5C-A701-42196EF07738}" destId="{73B43F43-1AEC-4F4D-BDDD-D9BC5A27C2A7}" srcOrd="3" destOrd="0" parTransId="{A9056167-B341-48ED-A652-D137D3501734}" sibTransId="{E46AC52F-24D4-40C6-9C0A-7FFDD231856D}"/>
    <dgm:cxn modelId="{15A22733-6CDA-4794-A6E2-72669D9684E6}" type="presOf" srcId="{579F1D68-F29D-4E5C-A701-42196EF07738}" destId="{94354C91-2B7D-453F-8F5B-5146C7A4F1FD}" srcOrd="0" destOrd="0" presId="urn:microsoft.com/office/officeart/2005/8/layout/vList5"/>
    <dgm:cxn modelId="{E5EA9B1B-7005-46D3-916E-856C08786876}" srcId="{579F1D68-F29D-4E5C-A701-42196EF07738}" destId="{05AA817E-C574-4028-9838-57E69B9523E8}" srcOrd="2" destOrd="0" parTransId="{99DD6B83-BD17-4CAD-944F-7D0342E07007}" sibTransId="{2D7C2320-BEC0-4DEC-9BC3-C0955810FD41}"/>
    <dgm:cxn modelId="{6B2C8444-79D4-452C-B915-78678366C4FC}" type="presOf" srcId="{722890A6-563C-41A5-ABCD-A531CEF7D8D0}" destId="{6E6C3B06-4E20-4931-8CF1-6C1522C0DC44}" srcOrd="0" destOrd="0" presId="urn:microsoft.com/office/officeart/2005/8/layout/vList5"/>
    <dgm:cxn modelId="{68A10539-F213-44EE-B312-3D9158BCC8D9}" type="presOf" srcId="{F4741B3A-17DA-4821-B627-1F10C461F830}" destId="{5DAB53F4-0F38-4A56-B19E-F76D8D0D8FA9}" srcOrd="0" destOrd="1" presId="urn:microsoft.com/office/officeart/2005/8/layout/vList5"/>
    <dgm:cxn modelId="{15380824-B979-4D65-AF77-B309AADD3B4C}" type="presOf" srcId="{B7E74674-2AD3-4FB6-830E-981643523590}" destId="{5DAB53F4-0F38-4A56-B19E-F76D8D0D8FA9}" srcOrd="0" destOrd="6" presId="urn:microsoft.com/office/officeart/2005/8/layout/vList5"/>
    <dgm:cxn modelId="{7BA49C72-284D-4B16-8312-0CADA35CF4B5}" srcId="{579F1D68-F29D-4E5C-A701-42196EF07738}" destId="{B7E74674-2AD3-4FB6-830E-981643523590}" srcOrd="6" destOrd="0" parTransId="{B179EB2E-4432-45F4-A4F5-0796B52BC328}" sibTransId="{EF017BBE-FF7F-4A6F-88B4-0EFEFBCF6A10}"/>
    <dgm:cxn modelId="{87004E19-D423-4D93-8C0A-739CAB743084}" type="presOf" srcId="{63D169C7-2250-418B-B8D4-03356B4EFC95}" destId="{5DAB53F4-0F38-4A56-B19E-F76D8D0D8FA9}" srcOrd="0" destOrd="4" presId="urn:microsoft.com/office/officeart/2005/8/layout/vList5"/>
    <dgm:cxn modelId="{2259C937-5A4C-4D03-9A9A-6334F73D49AE}" srcId="{579F1D68-F29D-4E5C-A701-42196EF07738}" destId="{3993DD8F-991F-4A08-9399-03C9A0CFD07D}" srcOrd="8" destOrd="0" parTransId="{5E12F86F-A59F-4B0E-BBA0-51D904B6EBCC}" sibTransId="{458E7775-30D7-4539-AD03-21E910DAB344}"/>
    <dgm:cxn modelId="{3702C8E2-AAB2-42DD-8DC3-907C1D1EA813}" type="presOf" srcId="{05AA817E-C574-4028-9838-57E69B9523E8}" destId="{5DAB53F4-0F38-4A56-B19E-F76D8D0D8FA9}" srcOrd="0" destOrd="2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7D7D9418-3F19-4A6E-820D-1D4F298A5D2E}" type="presParOf" srcId="{6E6C3B06-4E20-4931-8CF1-6C1522C0DC44}" destId="{79703B63-DD68-4591-8015-645979EEB24A}" srcOrd="0" destOrd="0" presId="urn:microsoft.com/office/officeart/2005/8/layout/vList5"/>
    <dgm:cxn modelId="{4DA6FE0E-B2DA-4349-83ED-4E7FC9B23829}" type="presParOf" srcId="{79703B63-DD68-4591-8015-645979EEB24A}" destId="{2DA32674-03A1-44D2-9784-086788D170D1}" srcOrd="0" destOrd="0" presId="urn:microsoft.com/office/officeart/2005/8/layout/vList5"/>
    <dgm:cxn modelId="{4009116C-13E0-4A48-ADB4-BB00570028E7}" type="presParOf" srcId="{79703B63-DD68-4591-8015-645979EEB24A}" destId="{4ABF4550-95B7-4DC0-B502-1C6FF503B397}" srcOrd="1" destOrd="0" presId="urn:microsoft.com/office/officeart/2005/8/layout/vList5"/>
    <dgm:cxn modelId="{2CF9E979-EE12-4724-87D5-4ED7314928EE}" type="presParOf" srcId="{6E6C3B06-4E20-4931-8CF1-6C1522C0DC44}" destId="{D0F5E840-0A57-48B9-8766-643FA05DF03D}" srcOrd="1" destOrd="0" presId="urn:microsoft.com/office/officeart/2005/8/layout/vList5"/>
    <dgm:cxn modelId="{63101238-9FB0-46B0-B096-D224311A69DC}" type="presParOf" srcId="{6E6C3B06-4E20-4931-8CF1-6C1522C0DC44}" destId="{5ACF51CB-00B1-4DE1-9CAC-DA374F4EB8A1}" srcOrd="2" destOrd="0" presId="urn:microsoft.com/office/officeart/2005/8/layout/vList5"/>
    <dgm:cxn modelId="{D22720B4-9637-41D0-99B6-CE9358E4FE16}" type="presParOf" srcId="{5ACF51CB-00B1-4DE1-9CAC-DA374F4EB8A1}" destId="{94354C91-2B7D-453F-8F5B-5146C7A4F1FD}" srcOrd="0" destOrd="0" presId="urn:microsoft.com/office/officeart/2005/8/layout/vList5"/>
    <dgm:cxn modelId="{95D78B36-C38B-4234-A9E1-FC12DC0A275B}" type="presParOf" srcId="{5ACF51CB-00B1-4DE1-9CAC-DA374F4EB8A1}" destId="{5DAB53F4-0F38-4A56-B19E-F76D8D0D8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(3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x4=12)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06FC2E41-536D-440A-A8AA-746EB963E30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Οικονομικά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FBD9B-00C8-4149-B669-6C1B48DD9D65}" type="parTrans" cxnId="{2CF44EE5-62A3-4D16-A3CD-A0F59E217E2D}">
      <dgm:prSet/>
      <dgm:spPr/>
      <dgm:t>
        <a:bodyPr/>
        <a:lstStyle/>
        <a:p>
          <a:endParaRPr lang="el-GR"/>
        </a:p>
      </dgm:t>
    </dgm:pt>
    <dgm:pt modelId="{44FB2545-8E93-4F65-BC9C-D66A221120B1}" type="sibTrans" cxnId="{2CF44EE5-62A3-4D16-A3CD-A0F59E217E2D}">
      <dgm:prSet/>
      <dgm:spPr/>
      <dgm:t>
        <a:bodyPr/>
        <a:lstStyle/>
        <a:p>
          <a:endParaRPr lang="el-GR"/>
        </a:p>
      </dgm:t>
    </dgm:pt>
    <dgm:pt modelId="{44E5A667-89E5-4D56-8E4A-1DFF5985CB21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Μαθηματικά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6138D2A-CB9B-44C8-AC24-E09EB853C580}" type="parTrans" cxnId="{61A32485-9BA4-4956-A834-B5348FE53634}">
      <dgm:prSet/>
      <dgm:spPr/>
      <dgm:t>
        <a:bodyPr/>
        <a:lstStyle/>
        <a:p>
          <a:endParaRPr lang="el-GR"/>
        </a:p>
      </dgm:t>
    </dgm:pt>
    <dgm:pt modelId="{22B2067C-00E7-4775-9738-06AA12A356BC}" type="sibTrans" cxnId="{61A32485-9BA4-4956-A834-B5348FE53634}">
      <dgm:prSet/>
      <dgm:spPr/>
      <dgm:t>
        <a:bodyPr/>
        <a:lstStyle/>
        <a:p>
          <a:endParaRPr lang="el-GR"/>
        </a:p>
      </dgm:t>
    </dgm:pt>
    <dgm:pt modelId="{579F1D68-F29D-4E5C-A701-42196EF0773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8CCA8C-A9F7-48A2-99B9-401F46984FC1}" type="parTrans" cxnId="{F5C4826E-A1AF-42BE-9C89-C5CBB4AA2F3C}">
      <dgm:prSet/>
      <dgm:spPr/>
      <dgm:t>
        <a:bodyPr/>
        <a:lstStyle/>
        <a:p>
          <a:endParaRPr lang="el-GR"/>
        </a:p>
      </dgm:t>
    </dgm:pt>
    <dgm:pt modelId="{F3C1947D-19CA-46F3-AB58-69A443604CB2}" type="sibTrans" cxnId="{F5C4826E-A1AF-42BE-9C89-C5CBB4AA2F3C}">
      <dgm:prSet/>
      <dgm:spPr/>
      <dgm:t>
        <a:bodyPr/>
        <a:lstStyle/>
        <a:p>
          <a:endParaRPr lang="el-GR"/>
        </a:p>
      </dgm:t>
    </dgm:pt>
    <dgm:pt modelId="{A2111EA8-C39B-4E1D-A58B-62CC820DB25B}">
      <dgm:prSet phldrT="[Text]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Οργάνωση και Διοίκηση Επιχειρήσεων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8450FA-BA85-467B-ACDE-63A91FC4A749}" type="parTrans" cxnId="{EC2F8DE7-31A8-44F9-98E1-7A8AEC55FCE8}">
      <dgm:prSet/>
      <dgm:spPr/>
      <dgm:t>
        <a:bodyPr/>
        <a:lstStyle/>
        <a:p>
          <a:endParaRPr lang="el-GR"/>
        </a:p>
      </dgm:t>
    </dgm:pt>
    <dgm:pt modelId="{6867AB1B-ED05-4F0A-84D2-BC5E00F866C6}" type="sibTrans" cxnId="{EC2F8DE7-31A8-44F9-98E1-7A8AEC55FCE8}">
      <dgm:prSet/>
      <dgm:spPr/>
      <dgm:t>
        <a:bodyPr/>
        <a:lstStyle/>
        <a:p>
          <a:endParaRPr lang="el-GR"/>
        </a:p>
      </dgm:t>
    </dgm:pt>
    <dgm:pt modelId="{63D169C7-2250-418B-B8D4-03356B4EFC95}">
      <dgm:prSet phldrT="[Text]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Πληροφορική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B226F7-0747-4B95-B815-1CAFCC535360}" type="parTrans" cxnId="{889FB3E4-8E48-4495-8234-D07C1E471EF3}">
      <dgm:prSet/>
      <dgm:spPr/>
      <dgm:t>
        <a:bodyPr/>
        <a:lstStyle/>
        <a:p>
          <a:endParaRPr lang="el-GR"/>
        </a:p>
      </dgm:t>
    </dgm:pt>
    <dgm:pt modelId="{5C2D610D-94A4-4C55-9096-8547BC7951B0}" type="sibTrans" cxnId="{889FB3E4-8E48-4495-8234-D07C1E471EF3}">
      <dgm:prSet/>
      <dgm:spPr/>
      <dgm:t>
        <a:bodyPr/>
        <a:lstStyle/>
        <a:p>
          <a:endParaRPr lang="el-GR"/>
        </a:p>
      </dgm:t>
    </dgm:pt>
    <dgm:pt modelId="{8F34AEF1-C41E-4F41-8D8B-A32B9E54647F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Λογιστική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204E28-FA4A-4EF0-B396-2B6FD5AD9358}" type="parTrans" cxnId="{5EACDC9F-0366-44E6-BF7D-211FE8E73A3E}">
      <dgm:prSet/>
      <dgm:spPr/>
      <dgm:t>
        <a:bodyPr/>
        <a:lstStyle/>
        <a:p>
          <a:endParaRPr lang="el-GR"/>
        </a:p>
      </dgm:t>
    </dgm:pt>
    <dgm:pt modelId="{43B6B0E7-204B-45AE-9AE2-03F1A9F93E35}" type="sibTrans" cxnId="{5EACDC9F-0366-44E6-BF7D-211FE8E73A3E}">
      <dgm:prSet/>
      <dgm:spPr/>
      <dgm:t>
        <a:bodyPr/>
        <a:lstStyle/>
        <a:p>
          <a:endParaRPr lang="el-GR"/>
        </a:p>
      </dgm:t>
    </dgm:pt>
    <dgm:pt modelId="{CC4E8398-FF31-4890-B8E3-CF473C441611}">
      <dgm:prSet phldrT="[Text]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Εμπορικά - Μάρκετινγκ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17EF77-481C-412D-BF2B-517615915C62}" type="parTrans" cxnId="{867B1737-3B70-4E42-BA20-C63948DBAF6B}">
      <dgm:prSet/>
      <dgm:spPr/>
      <dgm:t>
        <a:bodyPr/>
        <a:lstStyle/>
        <a:p>
          <a:endParaRPr lang="el-GR"/>
        </a:p>
      </dgm:t>
    </dgm:pt>
    <dgm:pt modelId="{003F94C7-B6A1-4B73-8C46-8E181B974B40}" type="sibTrans" cxnId="{867B1737-3B70-4E42-BA20-C63948DBAF6B}">
      <dgm:prSet/>
      <dgm:spPr/>
      <dgm:t>
        <a:bodyPr/>
        <a:lstStyle/>
        <a:p>
          <a:endParaRPr lang="el-GR"/>
        </a:p>
      </dgm:t>
    </dgm:pt>
    <dgm:pt modelId="{D2C6B4AF-8722-4C6B-AAA7-ED3EBE33E194}">
      <dgm:prSet phldrT="[Text]" custT="1"/>
      <dgm:spPr/>
      <dgm:t>
        <a:bodyPr/>
        <a:lstStyle/>
        <a:p>
          <a:pPr marL="114300" marR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</a:t>
          </a:r>
        </a:p>
      </dgm:t>
    </dgm:pt>
    <dgm:pt modelId="{C6F7E1CC-15B2-4634-9EA6-E515993B8DBF}" type="parTrans" cxnId="{B1DB9329-5E5A-43EF-A0F1-031D82DB9C7F}">
      <dgm:prSet/>
      <dgm:spPr/>
      <dgm:t>
        <a:bodyPr/>
        <a:lstStyle/>
        <a:p>
          <a:endParaRPr lang="el-GR"/>
        </a:p>
      </dgm:t>
    </dgm:pt>
    <dgm:pt modelId="{737AB55C-6591-4479-AB2C-8AFBCF180722}" type="sibTrans" cxnId="{B1DB9329-5E5A-43EF-A0F1-031D82DB9C7F}">
      <dgm:prSet/>
      <dgm:spPr/>
      <dgm:t>
        <a:bodyPr/>
        <a:lstStyle/>
        <a:p>
          <a:endParaRPr lang="el-GR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F4550-95B7-4DC0-B502-1C6FF503B397}" type="pres">
      <dgm:prSet presAssocID="{38E1184F-503D-44E3-BF58-8DBD1556896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F5E840-0A57-48B9-8766-643FA05DF03D}" type="pres">
      <dgm:prSet presAssocID="{1B15466F-501D-48AE-9484-A12F287AE561}" presName="sp" presStyleCnt="0"/>
      <dgm:spPr/>
    </dgm:pt>
    <dgm:pt modelId="{5ACF51CB-00B1-4DE1-9CAC-DA374F4EB8A1}" type="pres">
      <dgm:prSet presAssocID="{579F1D68-F29D-4E5C-A701-42196EF07738}" presName="linNode" presStyleCnt="0"/>
      <dgm:spPr/>
    </dgm:pt>
    <dgm:pt modelId="{94354C91-2B7D-453F-8F5B-5146C7A4F1FD}" type="pres">
      <dgm:prSet presAssocID="{579F1D68-F29D-4E5C-A701-42196EF077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AB53F4-0F38-4A56-B19E-F76D8D0D8FA9}" type="pres">
      <dgm:prSet presAssocID="{579F1D68-F29D-4E5C-A701-42196EF07738}" presName="descendantText" presStyleLbl="alignAccFollowNode1" presStyleIdx="1" presStyleCnt="2" custScaleX="118003" custScaleY="1299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0589E2F-70DF-45FD-87E4-1CCF0DF58099}" type="presOf" srcId="{38E1184F-503D-44E3-BF58-8DBD15568963}" destId="{2DA32674-03A1-44D2-9784-086788D170D1}" srcOrd="0" destOrd="0" presId="urn:microsoft.com/office/officeart/2005/8/layout/vList5"/>
    <dgm:cxn modelId="{05C4C4D4-FF1A-49D8-B517-253970A4DD48}" type="presOf" srcId="{579F1D68-F29D-4E5C-A701-42196EF07738}" destId="{94354C91-2B7D-453F-8F5B-5146C7A4F1FD}" srcOrd="0" destOrd="0" presId="urn:microsoft.com/office/officeart/2005/8/layout/vList5"/>
    <dgm:cxn modelId="{F5C4826E-A1AF-42BE-9C89-C5CBB4AA2F3C}" srcId="{722890A6-563C-41A5-ABCD-A531CEF7D8D0}" destId="{579F1D68-F29D-4E5C-A701-42196EF07738}" srcOrd="1" destOrd="0" parTransId="{6B8CCA8C-A9F7-48A2-99B9-401F46984FC1}" sibTransId="{F3C1947D-19CA-46F3-AB58-69A443604CB2}"/>
    <dgm:cxn modelId="{2CF44EE5-62A3-4D16-A3CD-A0F59E217E2D}" srcId="{38E1184F-503D-44E3-BF58-8DBD15568963}" destId="{06FC2E41-536D-440A-A8AA-746EB963E305}" srcOrd="0" destOrd="0" parTransId="{F7AFBD9B-00C8-4149-B669-6C1B48DD9D65}" sibTransId="{44FB2545-8E93-4F65-BC9C-D66A221120B1}"/>
    <dgm:cxn modelId="{EC2F8DE7-31A8-44F9-98E1-7A8AEC55FCE8}" srcId="{579F1D68-F29D-4E5C-A701-42196EF07738}" destId="{A2111EA8-C39B-4E1D-A58B-62CC820DB25B}" srcOrd="0" destOrd="0" parTransId="{298450FA-BA85-467B-ACDE-63A91FC4A749}" sibTransId="{6867AB1B-ED05-4F0A-84D2-BC5E00F866C6}"/>
    <dgm:cxn modelId="{F4371092-EF95-4EA3-B01E-E0733D09604C}" type="presOf" srcId="{63D169C7-2250-418B-B8D4-03356B4EFC95}" destId="{5DAB53F4-0F38-4A56-B19E-F76D8D0D8FA9}" srcOrd="0" destOrd="1" presId="urn:microsoft.com/office/officeart/2005/8/layout/vList5"/>
    <dgm:cxn modelId="{8B787C7B-7DA0-4BA9-8B6B-1040F32D3A1A}" type="presOf" srcId="{44E5A667-89E5-4D56-8E4A-1DFF5985CB21}" destId="{4ABF4550-95B7-4DC0-B502-1C6FF503B397}" srcOrd="0" destOrd="1" presId="urn:microsoft.com/office/officeart/2005/8/layout/vList5"/>
    <dgm:cxn modelId="{106616A9-46A0-4946-9D33-1F56CF19FD1B}" type="presOf" srcId="{722890A6-563C-41A5-ABCD-A531CEF7D8D0}" destId="{6E6C3B06-4E20-4931-8CF1-6C1522C0DC44}" srcOrd="0" destOrd="0" presId="urn:microsoft.com/office/officeart/2005/8/layout/vList5"/>
    <dgm:cxn modelId="{8F97E26B-FD7E-485F-A223-E88E128DAE6C}" type="presOf" srcId="{8F34AEF1-C41E-4F41-8D8B-A32B9E54647F}" destId="{4ABF4550-95B7-4DC0-B502-1C6FF503B397}" srcOrd="0" destOrd="2" presId="urn:microsoft.com/office/officeart/2005/8/layout/vList5"/>
    <dgm:cxn modelId="{889FB3E4-8E48-4495-8234-D07C1E471EF3}" srcId="{579F1D68-F29D-4E5C-A701-42196EF07738}" destId="{63D169C7-2250-418B-B8D4-03356B4EFC95}" srcOrd="1" destOrd="0" parTransId="{21B226F7-0747-4B95-B815-1CAFCC535360}" sibTransId="{5C2D610D-94A4-4C55-9096-8547BC7951B0}"/>
    <dgm:cxn modelId="{61A32485-9BA4-4956-A834-B5348FE53634}" srcId="{38E1184F-503D-44E3-BF58-8DBD15568963}" destId="{44E5A667-89E5-4D56-8E4A-1DFF5985CB21}" srcOrd="1" destOrd="0" parTransId="{D6138D2A-CB9B-44C8-AC24-E09EB853C580}" sibTransId="{22B2067C-00E7-4775-9738-06AA12A356BC}"/>
    <dgm:cxn modelId="{B1DB9329-5E5A-43EF-A0F1-031D82DB9C7F}" srcId="{579F1D68-F29D-4E5C-A701-42196EF07738}" destId="{D2C6B4AF-8722-4C6B-AAA7-ED3EBE33E194}" srcOrd="2" destOrd="0" parTransId="{C6F7E1CC-15B2-4634-9EA6-E515993B8DBF}" sibTransId="{737AB55C-6591-4479-AB2C-8AFBCF180722}"/>
    <dgm:cxn modelId="{6E7BAB9A-4459-4C9F-B12B-B5A0EDC3C200}" type="presOf" srcId="{06FC2E41-536D-440A-A8AA-746EB963E305}" destId="{4ABF4550-95B7-4DC0-B502-1C6FF503B397}" srcOrd="0" destOrd="0" presId="urn:microsoft.com/office/officeart/2005/8/layout/vList5"/>
    <dgm:cxn modelId="{FD51CC9E-11E9-40DE-96E2-072965D54551}" type="presOf" srcId="{A2111EA8-C39B-4E1D-A58B-62CC820DB25B}" destId="{5DAB53F4-0F38-4A56-B19E-F76D8D0D8FA9}" srcOrd="0" destOrd="0" presId="urn:microsoft.com/office/officeart/2005/8/layout/vList5"/>
    <dgm:cxn modelId="{867B1737-3B70-4E42-BA20-C63948DBAF6B}" srcId="{579F1D68-F29D-4E5C-A701-42196EF07738}" destId="{CC4E8398-FF31-4890-B8E3-CF473C441611}" srcOrd="3" destOrd="0" parTransId="{F317EF77-481C-412D-BF2B-517615915C62}" sibTransId="{003F94C7-B6A1-4B73-8C46-8E181B974B40}"/>
    <dgm:cxn modelId="{5C65FDE4-5601-40D3-A8F8-3E080D1B481A}" type="presOf" srcId="{D2C6B4AF-8722-4C6B-AAA7-ED3EBE33E194}" destId="{5DAB53F4-0F38-4A56-B19E-F76D8D0D8FA9}" srcOrd="0" destOrd="2" presId="urn:microsoft.com/office/officeart/2005/8/layout/vList5"/>
    <dgm:cxn modelId="{0E5D2C4F-CE80-47E3-8F66-BC10B7CDB3B7}" type="presOf" srcId="{CC4E8398-FF31-4890-B8E3-CF473C441611}" destId="{5DAB53F4-0F38-4A56-B19E-F76D8D0D8FA9}" srcOrd="0" destOrd="3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5EACDC9F-0366-44E6-BF7D-211FE8E73A3E}" srcId="{38E1184F-503D-44E3-BF58-8DBD15568963}" destId="{8F34AEF1-C41E-4F41-8D8B-A32B9E54647F}" srcOrd="2" destOrd="0" parTransId="{32204E28-FA4A-4EF0-B396-2B6FD5AD9358}" sibTransId="{43B6B0E7-204B-45AE-9AE2-03F1A9F93E35}"/>
    <dgm:cxn modelId="{3CA6F145-122D-4DB1-BDC5-F89A3DF025AA}" type="presParOf" srcId="{6E6C3B06-4E20-4931-8CF1-6C1522C0DC44}" destId="{79703B63-DD68-4591-8015-645979EEB24A}" srcOrd="0" destOrd="0" presId="urn:microsoft.com/office/officeart/2005/8/layout/vList5"/>
    <dgm:cxn modelId="{83DD8985-081A-414A-A957-24AC9C98ABB0}" type="presParOf" srcId="{79703B63-DD68-4591-8015-645979EEB24A}" destId="{2DA32674-03A1-44D2-9784-086788D170D1}" srcOrd="0" destOrd="0" presId="urn:microsoft.com/office/officeart/2005/8/layout/vList5"/>
    <dgm:cxn modelId="{4B6640B3-62CD-4D96-BC6F-F1793312560E}" type="presParOf" srcId="{79703B63-DD68-4591-8015-645979EEB24A}" destId="{4ABF4550-95B7-4DC0-B502-1C6FF503B397}" srcOrd="1" destOrd="0" presId="urn:microsoft.com/office/officeart/2005/8/layout/vList5"/>
    <dgm:cxn modelId="{AC1C5851-8040-40BC-92AD-30D26B12DB3A}" type="presParOf" srcId="{6E6C3B06-4E20-4931-8CF1-6C1522C0DC44}" destId="{D0F5E840-0A57-48B9-8766-643FA05DF03D}" srcOrd="1" destOrd="0" presId="urn:microsoft.com/office/officeart/2005/8/layout/vList5"/>
    <dgm:cxn modelId="{531D451B-3F42-4DAA-B268-65F86F78754E}" type="presParOf" srcId="{6E6C3B06-4E20-4931-8CF1-6C1522C0DC44}" destId="{5ACF51CB-00B1-4DE1-9CAC-DA374F4EB8A1}" srcOrd="2" destOrd="0" presId="urn:microsoft.com/office/officeart/2005/8/layout/vList5"/>
    <dgm:cxn modelId="{96224B11-9473-420E-B750-FE8BB6FAFE5B}" type="presParOf" srcId="{5ACF51CB-00B1-4DE1-9CAC-DA374F4EB8A1}" destId="{94354C91-2B7D-453F-8F5B-5146C7A4F1FD}" srcOrd="0" destOrd="0" presId="urn:microsoft.com/office/officeart/2005/8/layout/vList5"/>
    <dgm:cxn modelId="{0918290B-A7A1-4C4F-AB77-781D6C84B76F}" type="presParOf" srcId="{5ACF51CB-00B1-4DE1-9CAC-DA374F4EB8A1}" destId="{5DAB53F4-0F38-4A56-B19E-F76D8D0D8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06FC2E41-536D-440A-A8AA-746EB963E30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Οικονομικά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FBD9B-00C8-4149-B669-6C1B48DD9D65}" type="parTrans" cxnId="{2CF44EE5-62A3-4D16-A3CD-A0F59E217E2D}">
      <dgm:prSet/>
      <dgm:spPr/>
      <dgm:t>
        <a:bodyPr/>
        <a:lstStyle/>
        <a:p>
          <a:endParaRPr lang="el-GR"/>
        </a:p>
      </dgm:t>
    </dgm:pt>
    <dgm:pt modelId="{44FB2545-8E93-4F65-BC9C-D66A221120B1}" type="sibTrans" cxnId="{2CF44EE5-62A3-4D16-A3CD-A0F59E217E2D}">
      <dgm:prSet/>
      <dgm:spPr/>
      <dgm:t>
        <a:bodyPr/>
        <a:lstStyle/>
        <a:p>
          <a:endParaRPr lang="el-GR"/>
        </a:p>
      </dgm:t>
    </dgm:pt>
    <dgm:pt modelId="{44E5A667-89E5-4D56-8E4A-1DFF5985CB21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</a:t>
          </a:r>
          <a:r>
            <a:rPr lang="el-GR" sz="2100" b="0" kern="1200" dirty="0" smtClean="0"/>
            <a:t>	</a:t>
          </a:r>
          <a:r>
            <a:rPr lang="el-GR" sz="1400" kern="1200" dirty="0" smtClean="0"/>
            <a:t>	</a:t>
          </a:r>
          <a:endParaRPr lang="el-GR" sz="1400" kern="1200" dirty="0"/>
        </a:p>
      </dgm:t>
    </dgm:pt>
    <dgm:pt modelId="{D6138D2A-CB9B-44C8-AC24-E09EB853C580}" type="parTrans" cxnId="{61A32485-9BA4-4956-A834-B5348FE53634}">
      <dgm:prSet/>
      <dgm:spPr/>
      <dgm:t>
        <a:bodyPr/>
        <a:lstStyle/>
        <a:p>
          <a:endParaRPr lang="el-GR"/>
        </a:p>
      </dgm:t>
    </dgm:pt>
    <dgm:pt modelId="{22B2067C-00E7-4775-9738-06AA12A356BC}" type="sibTrans" cxnId="{61A32485-9BA4-4956-A834-B5348FE53634}">
      <dgm:prSet/>
      <dgm:spPr/>
      <dgm:t>
        <a:bodyPr/>
        <a:lstStyle/>
        <a:p>
          <a:endParaRPr lang="el-GR"/>
        </a:p>
      </dgm:t>
    </dgm:pt>
    <dgm:pt modelId="{579F1D68-F29D-4E5C-A701-42196EF0773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8CCA8C-A9F7-48A2-99B9-401F46984FC1}" type="parTrans" cxnId="{F5C4826E-A1AF-42BE-9C89-C5CBB4AA2F3C}">
      <dgm:prSet/>
      <dgm:spPr/>
      <dgm:t>
        <a:bodyPr/>
        <a:lstStyle/>
        <a:p>
          <a:endParaRPr lang="el-GR"/>
        </a:p>
      </dgm:t>
    </dgm:pt>
    <dgm:pt modelId="{F3C1947D-19CA-46F3-AB58-69A443604CB2}" type="sibTrans" cxnId="{F5C4826E-A1AF-42BE-9C89-C5CBB4AA2F3C}">
      <dgm:prSet/>
      <dgm:spPr/>
      <dgm:t>
        <a:bodyPr/>
        <a:lstStyle/>
        <a:p>
          <a:endParaRPr lang="el-GR"/>
        </a:p>
      </dgm:t>
    </dgm:pt>
    <dgm:pt modelId="{A2111EA8-C39B-4E1D-A58B-62CC820DB25B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Λογιστική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8450FA-BA85-467B-ACDE-63A91FC4A749}" type="parTrans" cxnId="{EC2F8DE7-31A8-44F9-98E1-7A8AEC55FCE8}">
      <dgm:prSet/>
      <dgm:spPr/>
      <dgm:t>
        <a:bodyPr/>
        <a:lstStyle/>
        <a:p>
          <a:endParaRPr lang="el-GR"/>
        </a:p>
      </dgm:t>
    </dgm:pt>
    <dgm:pt modelId="{6867AB1B-ED05-4F0A-84D2-BC5E00F866C6}" type="sibTrans" cxnId="{EC2F8DE7-31A8-44F9-98E1-7A8AEC55FCE8}">
      <dgm:prSet/>
      <dgm:spPr/>
      <dgm:t>
        <a:bodyPr/>
        <a:lstStyle/>
        <a:p>
          <a:endParaRPr lang="el-GR"/>
        </a:p>
      </dgm:t>
    </dgm:pt>
    <dgm:pt modelId="{63D169C7-2250-418B-B8D4-03356B4EFC9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Εμπορικά - Μάρκετινγκ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B226F7-0747-4B95-B815-1CAFCC535360}" type="parTrans" cxnId="{889FB3E4-8E48-4495-8234-D07C1E471EF3}">
      <dgm:prSet/>
      <dgm:spPr/>
      <dgm:t>
        <a:bodyPr/>
        <a:lstStyle/>
        <a:p>
          <a:endParaRPr lang="el-GR"/>
        </a:p>
      </dgm:t>
    </dgm:pt>
    <dgm:pt modelId="{5C2D610D-94A4-4C55-9096-8547BC7951B0}" type="sibTrans" cxnId="{889FB3E4-8E48-4495-8234-D07C1E471EF3}">
      <dgm:prSet/>
      <dgm:spPr/>
      <dgm:t>
        <a:bodyPr/>
        <a:lstStyle/>
        <a:p>
          <a:endParaRPr lang="el-GR"/>
        </a:p>
      </dgm:t>
    </dgm:pt>
    <dgm:pt modelId="{60CEE75E-1837-4F61-9B3C-FAF5C35CC236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Εφαρμογές Πληροφορικής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D39C039-C75F-4181-BADA-0A1DB5BE5F07}" type="parTrans" cxnId="{670B0335-A6D2-4617-ACAF-DC7CBA745BBB}">
      <dgm:prSet/>
      <dgm:spPr/>
      <dgm:t>
        <a:bodyPr/>
        <a:lstStyle/>
        <a:p>
          <a:endParaRPr lang="el-GR"/>
        </a:p>
      </dgm:t>
    </dgm:pt>
    <dgm:pt modelId="{24834A84-A90C-43CF-A9E1-D8511EA14CD3}" type="sibTrans" cxnId="{670B0335-A6D2-4617-ACAF-DC7CBA745BBB}">
      <dgm:prSet/>
      <dgm:spPr/>
      <dgm:t>
        <a:bodyPr/>
        <a:lstStyle/>
        <a:p>
          <a:endParaRPr lang="el-GR"/>
        </a:p>
      </dgm:t>
    </dgm:pt>
    <dgm:pt modelId="{C140E1EB-8244-46AB-9655-906AFB70E333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Βιολογία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411738-13E1-4455-84EA-45ED6678F272}" type="parTrans" cxnId="{3527828D-E197-4532-9E7A-36B0547B2EB5}">
      <dgm:prSet/>
      <dgm:spPr/>
      <dgm:t>
        <a:bodyPr/>
        <a:lstStyle/>
        <a:p>
          <a:endParaRPr lang="el-GR"/>
        </a:p>
      </dgm:t>
    </dgm:pt>
    <dgm:pt modelId="{ECB721C4-855A-49A4-A6C1-C6E1E4D25866}" type="sibTrans" cxnId="{3527828D-E197-4532-9E7A-36B0547B2EB5}">
      <dgm:prSet/>
      <dgm:spPr/>
      <dgm:t>
        <a:bodyPr/>
        <a:lstStyle/>
        <a:p>
          <a:endParaRPr lang="el-GR"/>
        </a:p>
      </dgm:t>
    </dgm:pt>
    <dgm:pt modelId="{F6A8F184-93FB-4CD9-BDE9-0287F2FA6B41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Οργάνωση  και Διοίκηση Επιχειρήσεων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1D5786-B344-4D33-9D08-AA5A18604A44}" type="parTrans" cxnId="{9A3445C5-97BB-4334-B1B7-CE28EB1F36D4}">
      <dgm:prSet/>
      <dgm:spPr/>
      <dgm:t>
        <a:bodyPr/>
        <a:lstStyle/>
        <a:p>
          <a:endParaRPr lang="el-GR"/>
        </a:p>
      </dgm:t>
    </dgm:pt>
    <dgm:pt modelId="{2B6E872B-F5F2-4EC4-9EFF-A6F1B61B5DDE}" type="sibTrans" cxnId="{9A3445C5-97BB-4334-B1B7-CE28EB1F36D4}">
      <dgm:prSet/>
      <dgm:spPr/>
      <dgm:t>
        <a:bodyPr/>
        <a:lstStyle/>
        <a:p>
          <a:endParaRPr lang="el-GR"/>
        </a:p>
      </dgm:t>
    </dgm:pt>
    <dgm:pt modelId="{021DCEBA-C43B-44A3-AC5E-09F2EAB1033A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Οικιακή Οικονομία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E5C09C-FAB6-4DD0-A496-8C4A652A5887}" type="parTrans" cxnId="{70590C9D-97ED-487B-9A86-F4310B059143}">
      <dgm:prSet/>
      <dgm:spPr/>
      <dgm:t>
        <a:bodyPr/>
        <a:lstStyle/>
        <a:p>
          <a:endParaRPr lang="el-GR"/>
        </a:p>
      </dgm:t>
    </dgm:pt>
    <dgm:pt modelId="{470060F6-0710-417B-B76D-1AB87E6EB9F7}" type="sibTrans" cxnId="{70590C9D-97ED-487B-9A86-F4310B059143}">
      <dgm:prSet/>
      <dgm:spPr/>
      <dgm:t>
        <a:bodyPr/>
        <a:lstStyle/>
        <a:p>
          <a:endParaRPr lang="el-GR"/>
        </a:p>
      </dgm:t>
    </dgm:pt>
    <dgm:pt modelId="{B8BAACEB-2DA8-42A5-AA60-CBFCFFC4CDF2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Γαλλικά ή Άλλη Ξένη Γλώσσα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03343E-D85D-4B28-AB6A-3491BA6746D0}" type="parTrans" cxnId="{AD742D5A-C768-486D-9C7F-BE49426CF7DD}">
      <dgm:prSet/>
      <dgm:spPr/>
      <dgm:t>
        <a:bodyPr/>
        <a:lstStyle/>
        <a:p>
          <a:endParaRPr lang="el-GR"/>
        </a:p>
      </dgm:t>
    </dgm:pt>
    <dgm:pt modelId="{6A40D118-DD98-4ED1-8391-BEEC825DADCC}" type="sibTrans" cxnId="{AD742D5A-C768-486D-9C7F-BE49426CF7DD}">
      <dgm:prSet/>
      <dgm:spPr/>
      <dgm:t>
        <a:bodyPr/>
        <a:lstStyle/>
        <a:p>
          <a:endParaRPr lang="el-GR"/>
        </a:p>
      </dgm:t>
    </dgm:pt>
    <dgm:pt modelId="{52CC8250-EB5D-4BB8-AFB6-E0CA97FF22C0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Σχεδιασμός και Τεχνολογία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774C24-A4E7-4AAF-A2C3-16228E78DC54}" type="sibTrans" cxnId="{769A0C61-2FEE-40DD-AC41-D330205A6984}">
      <dgm:prSet/>
      <dgm:spPr/>
      <dgm:t>
        <a:bodyPr/>
        <a:lstStyle/>
        <a:p>
          <a:endParaRPr lang="el-GR"/>
        </a:p>
      </dgm:t>
    </dgm:pt>
    <dgm:pt modelId="{B75C7795-01EF-420E-BE8B-CF6EEC78B71E}" type="parTrans" cxnId="{769A0C61-2FEE-40DD-AC41-D330205A6984}">
      <dgm:prSet/>
      <dgm:spPr/>
      <dgm:t>
        <a:bodyPr/>
        <a:lstStyle/>
        <a:p>
          <a:endParaRPr lang="el-GR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 custScaleY="11870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F4550-95B7-4DC0-B502-1C6FF503B397}" type="pres">
      <dgm:prSet presAssocID="{38E1184F-503D-44E3-BF58-8DBD1556896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F5E840-0A57-48B9-8766-643FA05DF03D}" type="pres">
      <dgm:prSet presAssocID="{1B15466F-501D-48AE-9484-A12F287AE561}" presName="sp" presStyleCnt="0"/>
      <dgm:spPr/>
    </dgm:pt>
    <dgm:pt modelId="{5ACF51CB-00B1-4DE1-9CAC-DA374F4EB8A1}" type="pres">
      <dgm:prSet presAssocID="{579F1D68-F29D-4E5C-A701-42196EF07738}" presName="linNode" presStyleCnt="0"/>
      <dgm:spPr/>
    </dgm:pt>
    <dgm:pt modelId="{94354C91-2B7D-453F-8F5B-5146C7A4F1FD}" type="pres">
      <dgm:prSet presAssocID="{579F1D68-F29D-4E5C-A701-42196EF077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AB53F4-0F38-4A56-B19E-F76D8D0D8FA9}" type="pres">
      <dgm:prSet presAssocID="{579F1D68-F29D-4E5C-A701-42196EF07738}" presName="descendantText" presStyleLbl="alignAccFollowNode1" presStyleIdx="1" presStyleCnt="2" custScaleY="2636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527828D-E197-4532-9E7A-36B0547B2EB5}" srcId="{579F1D68-F29D-4E5C-A701-42196EF07738}" destId="{C140E1EB-8244-46AB-9655-906AFB70E333}" srcOrd="3" destOrd="0" parTransId="{A9411738-13E1-4455-84EA-45ED6678F272}" sibTransId="{ECB721C4-855A-49A4-A6C1-C6E1E4D25866}"/>
    <dgm:cxn modelId="{E587B596-1F0C-4696-8817-50E98AC0D112}" type="presOf" srcId="{44E5A667-89E5-4D56-8E4A-1DFF5985CB21}" destId="{4ABF4550-95B7-4DC0-B502-1C6FF503B397}" srcOrd="0" destOrd="1" presId="urn:microsoft.com/office/officeart/2005/8/layout/vList5"/>
    <dgm:cxn modelId="{4AB3C059-8A75-4ED3-927C-CBFAB3C77DA7}" type="presOf" srcId="{06FC2E41-536D-440A-A8AA-746EB963E305}" destId="{4ABF4550-95B7-4DC0-B502-1C6FF503B397}" srcOrd="0" destOrd="0" presId="urn:microsoft.com/office/officeart/2005/8/layout/vList5"/>
    <dgm:cxn modelId="{769A0C61-2FEE-40DD-AC41-D330205A6984}" srcId="{579F1D68-F29D-4E5C-A701-42196EF07738}" destId="{52CC8250-EB5D-4BB8-AFB6-E0CA97FF22C0}" srcOrd="7" destOrd="0" parTransId="{B75C7795-01EF-420E-BE8B-CF6EEC78B71E}" sibTransId="{9E774C24-A4E7-4AAF-A2C3-16228E78DC54}"/>
    <dgm:cxn modelId="{B469EAF4-A368-4AE8-9CB4-0769D0782296}" type="presOf" srcId="{60CEE75E-1837-4F61-9B3C-FAF5C35CC236}" destId="{5DAB53F4-0F38-4A56-B19E-F76D8D0D8FA9}" srcOrd="0" destOrd="2" presId="urn:microsoft.com/office/officeart/2005/8/layout/vList5"/>
    <dgm:cxn modelId="{16BDC1C5-4FA4-4924-A751-F84704F1769C}" type="presOf" srcId="{52CC8250-EB5D-4BB8-AFB6-E0CA97FF22C0}" destId="{5DAB53F4-0F38-4A56-B19E-F76D8D0D8FA9}" srcOrd="0" destOrd="7" presId="urn:microsoft.com/office/officeart/2005/8/layout/vList5"/>
    <dgm:cxn modelId="{F5C4826E-A1AF-42BE-9C89-C5CBB4AA2F3C}" srcId="{722890A6-563C-41A5-ABCD-A531CEF7D8D0}" destId="{579F1D68-F29D-4E5C-A701-42196EF07738}" srcOrd="1" destOrd="0" parTransId="{6B8CCA8C-A9F7-48A2-99B9-401F46984FC1}" sibTransId="{F3C1947D-19CA-46F3-AB58-69A443604CB2}"/>
    <dgm:cxn modelId="{AE22A7B2-5B52-4B69-A2EF-4F546ED86298}" type="presOf" srcId="{B8BAACEB-2DA8-42A5-AA60-CBFCFFC4CDF2}" destId="{5DAB53F4-0F38-4A56-B19E-F76D8D0D8FA9}" srcOrd="0" destOrd="5" presId="urn:microsoft.com/office/officeart/2005/8/layout/vList5"/>
    <dgm:cxn modelId="{2CF44EE5-62A3-4D16-A3CD-A0F59E217E2D}" srcId="{38E1184F-503D-44E3-BF58-8DBD15568963}" destId="{06FC2E41-536D-440A-A8AA-746EB963E305}" srcOrd="0" destOrd="0" parTransId="{F7AFBD9B-00C8-4149-B669-6C1B48DD9D65}" sibTransId="{44FB2545-8E93-4F65-BC9C-D66A221120B1}"/>
    <dgm:cxn modelId="{EC2F8DE7-31A8-44F9-98E1-7A8AEC55FCE8}" srcId="{579F1D68-F29D-4E5C-A701-42196EF07738}" destId="{A2111EA8-C39B-4E1D-A58B-62CC820DB25B}" srcOrd="0" destOrd="0" parTransId="{298450FA-BA85-467B-ACDE-63A91FC4A749}" sibTransId="{6867AB1B-ED05-4F0A-84D2-BC5E00F866C6}"/>
    <dgm:cxn modelId="{D8B47D6E-82D3-4B26-8EAB-D92F500DCC64}" type="presOf" srcId="{021DCEBA-C43B-44A3-AC5E-09F2EAB1033A}" destId="{5DAB53F4-0F38-4A56-B19E-F76D8D0D8FA9}" srcOrd="0" destOrd="6" presId="urn:microsoft.com/office/officeart/2005/8/layout/vList5"/>
    <dgm:cxn modelId="{EA0B3696-B653-4422-925A-B2C55782355C}" type="presOf" srcId="{63D169C7-2250-418B-B8D4-03356B4EFC95}" destId="{5DAB53F4-0F38-4A56-B19E-F76D8D0D8FA9}" srcOrd="0" destOrd="1" presId="urn:microsoft.com/office/officeart/2005/8/layout/vList5"/>
    <dgm:cxn modelId="{889FB3E4-8E48-4495-8234-D07C1E471EF3}" srcId="{579F1D68-F29D-4E5C-A701-42196EF07738}" destId="{63D169C7-2250-418B-B8D4-03356B4EFC95}" srcOrd="1" destOrd="0" parTransId="{21B226F7-0747-4B95-B815-1CAFCC535360}" sibTransId="{5C2D610D-94A4-4C55-9096-8547BC7951B0}"/>
    <dgm:cxn modelId="{E687B5DE-3673-452A-8C4D-A8057672BF55}" type="presOf" srcId="{A2111EA8-C39B-4E1D-A58B-62CC820DB25B}" destId="{5DAB53F4-0F38-4A56-B19E-F76D8D0D8FA9}" srcOrd="0" destOrd="0" presId="urn:microsoft.com/office/officeart/2005/8/layout/vList5"/>
    <dgm:cxn modelId="{70590C9D-97ED-487B-9A86-F4310B059143}" srcId="{579F1D68-F29D-4E5C-A701-42196EF07738}" destId="{021DCEBA-C43B-44A3-AC5E-09F2EAB1033A}" srcOrd="6" destOrd="0" parTransId="{56E5C09C-FAB6-4DD0-A496-8C4A652A5887}" sibTransId="{470060F6-0710-417B-B76D-1AB87E6EB9F7}"/>
    <dgm:cxn modelId="{61A32485-9BA4-4956-A834-B5348FE53634}" srcId="{38E1184F-503D-44E3-BF58-8DBD15568963}" destId="{44E5A667-89E5-4D56-8E4A-1DFF5985CB21}" srcOrd="1" destOrd="0" parTransId="{D6138D2A-CB9B-44C8-AC24-E09EB853C580}" sibTransId="{22B2067C-00E7-4775-9738-06AA12A356BC}"/>
    <dgm:cxn modelId="{9A3445C5-97BB-4334-B1B7-CE28EB1F36D4}" srcId="{579F1D68-F29D-4E5C-A701-42196EF07738}" destId="{F6A8F184-93FB-4CD9-BDE9-0287F2FA6B41}" srcOrd="4" destOrd="0" parTransId="{131D5786-B344-4D33-9D08-AA5A18604A44}" sibTransId="{2B6E872B-F5F2-4EC4-9EFF-A6F1B61B5DDE}"/>
    <dgm:cxn modelId="{AD742D5A-C768-486D-9C7F-BE49426CF7DD}" srcId="{579F1D68-F29D-4E5C-A701-42196EF07738}" destId="{B8BAACEB-2DA8-42A5-AA60-CBFCFFC4CDF2}" srcOrd="5" destOrd="0" parTransId="{E203343E-D85D-4B28-AB6A-3491BA6746D0}" sibTransId="{6A40D118-DD98-4ED1-8391-BEEC825DADCC}"/>
    <dgm:cxn modelId="{3041191D-F92A-4EC6-A17E-60BB72A586E8}" type="presOf" srcId="{F6A8F184-93FB-4CD9-BDE9-0287F2FA6B41}" destId="{5DAB53F4-0F38-4A56-B19E-F76D8D0D8FA9}" srcOrd="0" destOrd="4" presId="urn:microsoft.com/office/officeart/2005/8/layout/vList5"/>
    <dgm:cxn modelId="{07CB3139-7EE3-461C-88C9-70CFF33A2FF7}" type="presOf" srcId="{C140E1EB-8244-46AB-9655-906AFB70E333}" destId="{5DAB53F4-0F38-4A56-B19E-F76D8D0D8FA9}" srcOrd="0" destOrd="3" presId="urn:microsoft.com/office/officeart/2005/8/layout/vList5"/>
    <dgm:cxn modelId="{70AD3F39-1B68-48F5-85F8-B2B0629C0843}" type="presOf" srcId="{579F1D68-F29D-4E5C-A701-42196EF07738}" destId="{94354C91-2B7D-453F-8F5B-5146C7A4F1FD}" srcOrd="0" destOrd="0" presId="urn:microsoft.com/office/officeart/2005/8/layout/vList5"/>
    <dgm:cxn modelId="{7B557EC6-9C71-438B-B615-38E5A75E8DFB}" type="presOf" srcId="{722890A6-563C-41A5-ABCD-A531CEF7D8D0}" destId="{6E6C3B06-4E20-4931-8CF1-6C1522C0DC44}" srcOrd="0" destOrd="0" presId="urn:microsoft.com/office/officeart/2005/8/layout/vList5"/>
    <dgm:cxn modelId="{E02477A3-FB07-4530-9408-D30CD387DCA0}" type="presOf" srcId="{38E1184F-503D-44E3-BF58-8DBD15568963}" destId="{2DA32674-03A1-44D2-9784-086788D170D1}" srcOrd="0" destOrd="0" presId="urn:microsoft.com/office/officeart/2005/8/layout/vList5"/>
    <dgm:cxn modelId="{670B0335-A6D2-4617-ACAF-DC7CBA745BBB}" srcId="{579F1D68-F29D-4E5C-A701-42196EF07738}" destId="{60CEE75E-1837-4F61-9B3C-FAF5C35CC236}" srcOrd="2" destOrd="0" parTransId="{9D39C039-C75F-4181-BADA-0A1DB5BE5F07}" sibTransId="{24834A84-A90C-43CF-A9E1-D8511EA14CD3}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45C799D0-9FC7-4B88-973D-80C0DDB7FCCE}" type="presParOf" srcId="{6E6C3B06-4E20-4931-8CF1-6C1522C0DC44}" destId="{79703B63-DD68-4591-8015-645979EEB24A}" srcOrd="0" destOrd="0" presId="urn:microsoft.com/office/officeart/2005/8/layout/vList5"/>
    <dgm:cxn modelId="{9780280F-E576-4506-9073-6B35879C9BFA}" type="presParOf" srcId="{79703B63-DD68-4591-8015-645979EEB24A}" destId="{2DA32674-03A1-44D2-9784-086788D170D1}" srcOrd="0" destOrd="0" presId="urn:microsoft.com/office/officeart/2005/8/layout/vList5"/>
    <dgm:cxn modelId="{27C3B1E0-E330-4CA7-8C22-614EEDA97065}" type="presParOf" srcId="{79703B63-DD68-4591-8015-645979EEB24A}" destId="{4ABF4550-95B7-4DC0-B502-1C6FF503B397}" srcOrd="1" destOrd="0" presId="urn:microsoft.com/office/officeart/2005/8/layout/vList5"/>
    <dgm:cxn modelId="{7A331CB3-07DF-42A6-86DC-196A26EF84B6}" type="presParOf" srcId="{6E6C3B06-4E20-4931-8CF1-6C1522C0DC44}" destId="{D0F5E840-0A57-48B9-8766-643FA05DF03D}" srcOrd="1" destOrd="0" presId="urn:microsoft.com/office/officeart/2005/8/layout/vList5"/>
    <dgm:cxn modelId="{5AA695D4-17CD-4BB4-B1F7-1EE5B0588961}" type="presParOf" srcId="{6E6C3B06-4E20-4931-8CF1-6C1522C0DC44}" destId="{5ACF51CB-00B1-4DE1-9CAC-DA374F4EB8A1}" srcOrd="2" destOrd="0" presId="urn:microsoft.com/office/officeart/2005/8/layout/vList5"/>
    <dgm:cxn modelId="{395E1F57-0602-4F7E-A974-D93BA85A5057}" type="presParOf" srcId="{5ACF51CB-00B1-4DE1-9CAC-DA374F4EB8A1}" destId="{94354C91-2B7D-453F-8F5B-5146C7A4F1FD}" srcOrd="0" destOrd="0" presId="urn:microsoft.com/office/officeart/2005/8/layout/vList5"/>
    <dgm:cxn modelId="{D8C5533A-4591-4D50-9A80-ACC8A43EBCAD}" type="presParOf" srcId="{5ACF51CB-00B1-4DE1-9CAC-DA374F4EB8A1}" destId="{5DAB53F4-0F38-4A56-B19E-F76D8D0D8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2890A6-563C-41A5-ABCD-A531CEF7D8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E1184F-503D-44E3-BF58-8DBD15568963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(3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0A75CD-14C8-4100-A070-E4CC65AEA4A8}" type="parTrans" cxnId="{D66FA8B8-68B2-49D4-8859-83A860D22821}">
      <dgm:prSet/>
      <dgm:spPr/>
      <dgm:t>
        <a:bodyPr/>
        <a:lstStyle/>
        <a:p>
          <a:endParaRPr lang="el-GR"/>
        </a:p>
      </dgm:t>
    </dgm:pt>
    <dgm:pt modelId="{1B15466F-501D-48AE-9484-A12F287AE561}" type="sibTrans" cxnId="{D66FA8B8-68B2-49D4-8859-83A860D22821}">
      <dgm:prSet/>
      <dgm:spPr/>
      <dgm:t>
        <a:bodyPr/>
        <a:lstStyle/>
        <a:p>
          <a:endParaRPr lang="el-GR"/>
        </a:p>
      </dgm:t>
    </dgm:pt>
    <dgm:pt modelId="{06FC2E41-536D-440A-A8AA-746EB963E30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Θέματα Τέχνης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FBD9B-00C8-4149-B669-6C1B48DD9D65}" type="parTrans" cxnId="{2CF44EE5-62A3-4D16-A3CD-A0F59E217E2D}">
      <dgm:prSet/>
      <dgm:spPr/>
      <dgm:t>
        <a:bodyPr/>
        <a:lstStyle/>
        <a:p>
          <a:endParaRPr lang="el-GR"/>
        </a:p>
      </dgm:t>
    </dgm:pt>
    <dgm:pt modelId="{44FB2545-8E93-4F65-BC9C-D66A221120B1}" type="sibTrans" cxnId="{2CF44EE5-62A3-4D16-A3CD-A0F59E217E2D}">
      <dgm:prSet/>
      <dgm:spPr/>
      <dgm:t>
        <a:bodyPr/>
        <a:lstStyle/>
        <a:p>
          <a:endParaRPr lang="el-GR"/>
        </a:p>
      </dgm:t>
    </dgm:pt>
    <dgm:pt modelId="{44E5A667-89E5-4D56-8E4A-1DFF5985CB21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Ιστορία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6138D2A-CB9B-44C8-AC24-E09EB853C580}" type="parTrans" cxnId="{61A32485-9BA4-4956-A834-B5348FE53634}">
      <dgm:prSet/>
      <dgm:spPr/>
      <dgm:t>
        <a:bodyPr/>
        <a:lstStyle/>
        <a:p>
          <a:endParaRPr lang="el-GR"/>
        </a:p>
      </dgm:t>
    </dgm:pt>
    <dgm:pt modelId="{22B2067C-00E7-4775-9738-06AA12A356BC}" type="sibTrans" cxnId="{61A32485-9BA4-4956-A834-B5348FE53634}">
      <dgm:prSet/>
      <dgm:spPr/>
      <dgm:t>
        <a:bodyPr/>
        <a:lstStyle/>
        <a:p>
          <a:endParaRPr lang="el-GR"/>
        </a:p>
      </dgm:t>
    </dgm:pt>
    <dgm:pt modelId="{579F1D68-F29D-4E5C-A701-42196EF07738}">
      <dgm:prSet phldrT="[Text]" custT="1"/>
      <dgm:spPr/>
      <dgm:t>
        <a:bodyPr/>
        <a:lstStyle/>
        <a:p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x4=4)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8CCA8C-A9F7-48A2-99B9-401F46984FC1}" type="parTrans" cxnId="{F5C4826E-A1AF-42BE-9C89-C5CBB4AA2F3C}">
      <dgm:prSet/>
      <dgm:spPr/>
      <dgm:t>
        <a:bodyPr/>
        <a:lstStyle/>
        <a:p>
          <a:endParaRPr lang="el-GR"/>
        </a:p>
      </dgm:t>
    </dgm:pt>
    <dgm:pt modelId="{F3C1947D-19CA-46F3-AB58-69A443604CB2}" type="sibTrans" cxnId="{F5C4826E-A1AF-42BE-9C89-C5CBB4AA2F3C}">
      <dgm:prSet/>
      <dgm:spPr/>
      <dgm:t>
        <a:bodyPr/>
        <a:lstStyle/>
        <a:p>
          <a:endParaRPr lang="el-GR"/>
        </a:p>
      </dgm:t>
    </dgm:pt>
    <dgm:pt modelId="{A2111EA8-C39B-4E1D-A58B-62CC820DB25B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Ελεύθερο - Προοπτικό Σχέδιο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8450FA-BA85-467B-ACDE-63A91FC4A749}" type="parTrans" cxnId="{EC2F8DE7-31A8-44F9-98E1-7A8AEC55FCE8}">
      <dgm:prSet/>
      <dgm:spPr/>
      <dgm:t>
        <a:bodyPr/>
        <a:lstStyle/>
        <a:p>
          <a:endParaRPr lang="el-GR"/>
        </a:p>
      </dgm:t>
    </dgm:pt>
    <dgm:pt modelId="{6867AB1B-ED05-4F0A-84D2-BC5E00F866C6}" type="sibTrans" cxnId="{EC2F8DE7-31A8-44F9-98E1-7A8AEC55FCE8}">
      <dgm:prSet/>
      <dgm:spPr/>
      <dgm:t>
        <a:bodyPr/>
        <a:lstStyle/>
        <a:p>
          <a:endParaRPr lang="el-GR"/>
        </a:p>
      </dgm:t>
    </dgm:pt>
    <dgm:pt modelId="{63D169C7-2250-418B-B8D4-03356B4EFC95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Μουσική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B226F7-0747-4B95-B815-1CAFCC535360}" type="parTrans" cxnId="{889FB3E4-8E48-4495-8234-D07C1E471EF3}">
      <dgm:prSet/>
      <dgm:spPr/>
      <dgm:t>
        <a:bodyPr/>
        <a:lstStyle/>
        <a:p>
          <a:endParaRPr lang="el-GR"/>
        </a:p>
      </dgm:t>
    </dgm:pt>
    <dgm:pt modelId="{5C2D610D-94A4-4C55-9096-8547BC7951B0}" type="sibTrans" cxnId="{889FB3E4-8E48-4495-8234-D07C1E471EF3}">
      <dgm:prSet/>
      <dgm:spPr/>
      <dgm:t>
        <a:bodyPr/>
        <a:lstStyle/>
        <a:p>
          <a:endParaRPr lang="el-GR"/>
        </a:p>
      </dgm:t>
    </dgm:pt>
    <dgm:pt modelId="{38FC5747-03EB-4385-9A07-96C14E53DE5A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680D53-21F1-41D0-816C-BA0CCB05ED0C}" type="parTrans" cxnId="{A2F322A5-53E7-494F-B32B-A7B73AC5ED4F}">
      <dgm:prSet/>
      <dgm:spPr/>
      <dgm:t>
        <a:bodyPr/>
        <a:lstStyle/>
        <a:p>
          <a:endParaRPr lang="el-GR"/>
        </a:p>
      </dgm:t>
    </dgm:pt>
    <dgm:pt modelId="{875C42AD-69A7-4FBB-81B0-48A4A04577A6}" type="sibTrans" cxnId="{A2F322A5-53E7-494F-B32B-A7B73AC5ED4F}">
      <dgm:prSet/>
      <dgm:spPr/>
      <dgm:t>
        <a:bodyPr/>
        <a:lstStyle/>
        <a:p>
          <a:endParaRPr lang="el-GR"/>
        </a:p>
      </dgm:t>
    </dgm:pt>
    <dgm:pt modelId="{DAF3170C-D8EB-4BE2-AFBC-8189D39E8B36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Φωτογραφία μόνο για Β΄ Λυκείου -  αντικαθίσταται με Γραφιστικές Εφαρμογές για τη Γ΄ Λυκείου (δεν είναι μάθημα πρόσβασης)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D7F063-C686-4BF0-A76D-3017BFFDC7D0}" type="parTrans" cxnId="{AF12E687-FD7C-49FC-B5E0-6912A751A7F7}">
      <dgm:prSet/>
      <dgm:spPr/>
      <dgm:t>
        <a:bodyPr/>
        <a:lstStyle/>
        <a:p>
          <a:endParaRPr lang="el-GR"/>
        </a:p>
      </dgm:t>
    </dgm:pt>
    <dgm:pt modelId="{CEF05B64-197C-4847-ADCA-BA44E0F3946C}" type="sibTrans" cxnId="{AF12E687-FD7C-49FC-B5E0-6912A751A7F7}">
      <dgm:prSet/>
      <dgm:spPr/>
      <dgm:t>
        <a:bodyPr/>
        <a:lstStyle/>
        <a:p>
          <a:endParaRPr lang="el-GR"/>
        </a:p>
      </dgm:t>
    </dgm:pt>
    <dgm:pt modelId="{3FE4D456-9448-4FF1-B53F-8F60E897EFAE}">
      <dgm:prSet phldrT="[Text]" custT="1"/>
      <dgm:spPr/>
      <dgm:t>
        <a:bodyPr/>
        <a:lstStyle/>
        <a:p>
          <a:endParaRPr lang="el-GR" sz="1400" b="1" kern="1200" dirty="0"/>
        </a:p>
      </dgm:t>
    </dgm:pt>
    <dgm:pt modelId="{8F34D577-4206-4297-8C06-7F4F23197ABA}" type="parTrans" cxnId="{400099B5-565B-49CD-8857-CC4238F73422}">
      <dgm:prSet/>
      <dgm:spPr/>
      <dgm:t>
        <a:bodyPr/>
        <a:lstStyle/>
        <a:p>
          <a:endParaRPr lang="el-GR"/>
        </a:p>
      </dgm:t>
    </dgm:pt>
    <dgm:pt modelId="{18E80528-74DE-4B35-9021-E04D4533ED1F}" type="sibTrans" cxnId="{400099B5-565B-49CD-8857-CC4238F73422}">
      <dgm:prSet/>
      <dgm:spPr/>
      <dgm:t>
        <a:bodyPr/>
        <a:lstStyle/>
        <a:p>
          <a:endParaRPr lang="el-GR"/>
        </a:p>
      </dgm:t>
    </dgm:pt>
    <dgm:pt modelId="{AC8F1987-F1FE-4BC5-BCFB-EB5D9E1905E2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Θέατρο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4ECA2E-2B22-4E06-9BF3-87B0EC73850C}" type="parTrans" cxnId="{A440EFAC-6653-4863-B3E7-664A8CE59A9D}">
      <dgm:prSet/>
      <dgm:spPr/>
      <dgm:t>
        <a:bodyPr/>
        <a:lstStyle/>
        <a:p>
          <a:endParaRPr lang="el-GR"/>
        </a:p>
      </dgm:t>
    </dgm:pt>
    <dgm:pt modelId="{040CF430-DCE3-4D16-8D82-FDCB9CF0E6D9}" type="sibTrans" cxnId="{A440EFAC-6653-4863-B3E7-664A8CE59A9D}">
      <dgm:prSet/>
      <dgm:spPr/>
      <dgm:t>
        <a:bodyPr/>
        <a:lstStyle/>
        <a:p>
          <a:endParaRPr lang="el-GR"/>
        </a:p>
      </dgm:t>
    </dgm:pt>
    <dgm:pt modelId="{833B2065-53A4-444D-A873-BBEF6E29FF4B}">
      <dgm:prSet phldrT="[Text]" custT="1"/>
      <dgm:spPr/>
      <dgm:t>
        <a:bodyPr/>
        <a:lstStyle/>
        <a:p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Εικαστικές Εφαρμογές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B30CA2-FC44-4205-8163-F766857EFF68}" type="parTrans" cxnId="{9A45A392-4720-436E-8FB8-9658787A9E72}">
      <dgm:prSet/>
      <dgm:spPr/>
      <dgm:t>
        <a:bodyPr/>
        <a:lstStyle/>
        <a:p>
          <a:endParaRPr lang="el-GR"/>
        </a:p>
      </dgm:t>
    </dgm:pt>
    <dgm:pt modelId="{DD681F0E-FCF2-4E77-85E4-06526D5F4AFE}" type="sibTrans" cxnId="{9A45A392-4720-436E-8FB8-9658787A9E72}">
      <dgm:prSet/>
      <dgm:spPr/>
      <dgm:t>
        <a:bodyPr/>
        <a:lstStyle/>
        <a:p>
          <a:endParaRPr lang="el-GR"/>
        </a:p>
      </dgm:t>
    </dgm:pt>
    <dgm:pt modelId="{6E6C3B06-4E20-4931-8CF1-6C1522C0DC44}" type="pres">
      <dgm:prSet presAssocID="{722890A6-563C-41A5-ABCD-A531CEF7D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703B63-DD68-4591-8015-645979EEB24A}" type="pres">
      <dgm:prSet presAssocID="{38E1184F-503D-44E3-BF58-8DBD15568963}" presName="linNode" presStyleCnt="0"/>
      <dgm:spPr/>
    </dgm:pt>
    <dgm:pt modelId="{2DA32674-03A1-44D2-9784-086788D170D1}" type="pres">
      <dgm:prSet presAssocID="{38E1184F-503D-44E3-BF58-8DBD15568963}" presName="parentText" presStyleLbl="node1" presStyleIdx="0" presStyleCnt="2" custScaleX="94654" custScaleY="8207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F4550-95B7-4DC0-B502-1C6FF503B397}" type="pres">
      <dgm:prSet presAssocID="{38E1184F-503D-44E3-BF58-8DBD1556896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F5E840-0A57-48B9-8766-643FA05DF03D}" type="pres">
      <dgm:prSet presAssocID="{1B15466F-501D-48AE-9484-A12F287AE561}" presName="sp" presStyleCnt="0"/>
      <dgm:spPr/>
    </dgm:pt>
    <dgm:pt modelId="{5ACF51CB-00B1-4DE1-9CAC-DA374F4EB8A1}" type="pres">
      <dgm:prSet presAssocID="{579F1D68-F29D-4E5C-A701-42196EF07738}" presName="linNode" presStyleCnt="0"/>
      <dgm:spPr/>
    </dgm:pt>
    <dgm:pt modelId="{94354C91-2B7D-453F-8F5B-5146C7A4F1FD}" type="pres">
      <dgm:prSet presAssocID="{579F1D68-F29D-4E5C-A701-42196EF07738}" presName="parentText" presStyleLbl="node1" presStyleIdx="1" presStyleCnt="2" custScaleX="94573" custScaleY="8674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AB53F4-0F38-4A56-B19E-F76D8D0D8FA9}" type="pres">
      <dgm:prSet presAssocID="{579F1D68-F29D-4E5C-A701-42196EF07738}" presName="descendantText" presStyleLbl="alignAccFollowNode1" presStyleIdx="1" presStyleCnt="2" custScaleY="1445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179DBFD-E3F0-42A7-A763-25910C66D986}" type="presOf" srcId="{579F1D68-F29D-4E5C-A701-42196EF07738}" destId="{94354C91-2B7D-453F-8F5B-5146C7A4F1FD}" srcOrd="0" destOrd="0" presId="urn:microsoft.com/office/officeart/2005/8/layout/vList5"/>
    <dgm:cxn modelId="{4572BCD6-3421-4F12-B3A4-BAA57F4FF2C5}" type="presOf" srcId="{DAF3170C-D8EB-4BE2-AFBC-8189D39E8B36}" destId="{5DAB53F4-0F38-4A56-B19E-F76D8D0D8FA9}" srcOrd="0" destOrd="4" presId="urn:microsoft.com/office/officeart/2005/8/layout/vList5"/>
    <dgm:cxn modelId="{3460B384-7851-48BC-B633-273C6C849888}" type="presOf" srcId="{38E1184F-503D-44E3-BF58-8DBD15568963}" destId="{2DA32674-03A1-44D2-9784-086788D170D1}" srcOrd="0" destOrd="0" presId="urn:microsoft.com/office/officeart/2005/8/layout/vList5"/>
    <dgm:cxn modelId="{2F5AE4D7-C6F0-46E3-9436-A5D2CF99365B}" type="presOf" srcId="{833B2065-53A4-444D-A873-BBEF6E29FF4B}" destId="{5DAB53F4-0F38-4A56-B19E-F76D8D0D8FA9}" srcOrd="0" destOrd="1" presId="urn:microsoft.com/office/officeart/2005/8/layout/vList5"/>
    <dgm:cxn modelId="{F5C4826E-A1AF-42BE-9C89-C5CBB4AA2F3C}" srcId="{722890A6-563C-41A5-ABCD-A531CEF7D8D0}" destId="{579F1D68-F29D-4E5C-A701-42196EF07738}" srcOrd="1" destOrd="0" parTransId="{6B8CCA8C-A9F7-48A2-99B9-401F46984FC1}" sibTransId="{F3C1947D-19CA-46F3-AB58-69A443604CB2}"/>
    <dgm:cxn modelId="{400099B5-565B-49CD-8857-CC4238F73422}" srcId="{579F1D68-F29D-4E5C-A701-42196EF07738}" destId="{3FE4D456-9448-4FF1-B53F-8F60E897EFAE}" srcOrd="5" destOrd="0" parTransId="{8F34D577-4206-4297-8C06-7F4F23197ABA}" sibTransId="{18E80528-74DE-4B35-9021-E04D4533ED1F}"/>
    <dgm:cxn modelId="{2CF44EE5-62A3-4D16-A3CD-A0F59E217E2D}" srcId="{38E1184F-503D-44E3-BF58-8DBD15568963}" destId="{06FC2E41-536D-440A-A8AA-746EB963E305}" srcOrd="0" destOrd="0" parTransId="{F7AFBD9B-00C8-4149-B669-6C1B48DD9D65}" sibTransId="{44FB2545-8E93-4F65-BC9C-D66A221120B1}"/>
    <dgm:cxn modelId="{EC2F8DE7-31A8-44F9-98E1-7A8AEC55FCE8}" srcId="{579F1D68-F29D-4E5C-A701-42196EF07738}" destId="{A2111EA8-C39B-4E1D-A58B-62CC820DB25B}" srcOrd="0" destOrd="0" parTransId="{298450FA-BA85-467B-ACDE-63A91FC4A749}" sibTransId="{6867AB1B-ED05-4F0A-84D2-BC5E00F866C6}"/>
    <dgm:cxn modelId="{68357E19-BAE4-4C92-8147-FE2068A53854}" type="presOf" srcId="{AC8F1987-F1FE-4BC5-BCFB-EB5D9E1905E2}" destId="{4ABF4550-95B7-4DC0-B502-1C6FF503B397}" srcOrd="0" destOrd="1" presId="urn:microsoft.com/office/officeart/2005/8/layout/vList5"/>
    <dgm:cxn modelId="{A440EFAC-6653-4863-B3E7-664A8CE59A9D}" srcId="{38E1184F-503D-44E3-BF58-8DBD15568963}" destId="{AC8F1987-F1FE-4BC5-BCFB-EB5D9E1905E2}" srcOrd="1" destOrd="0" parTransId="{204ECA2E-2B22-4E06-9BF3-87B0EC73850C}" sibTransId="{040CF430-DCE3-4D16-8D82-FDCB9CF0E6D9}"/>
    <dgm:cxn modelId="{5E2F6028-8D11-4694-BABC-F89226A4B24E}" type="presOf" srcId="{38FC5747-03EB-4385-9A07-96C14E53DE5A}" destId="{5DAB53F4-0F38-4A56-B19E-F76D8D0D8FA9}" srcOrd="0" destOrd="3" presId="urn:microsoft.com/office/officeart/2005/8/layout/vList5"/>
    <dgm:cxn modelId="{5B3F645E-4F6C-4796-88AB-F8DF662F3B28}" type="presOf" srcId="{06FC2E41-536D-440A-A8AA-746EB963E305}" destId="{4ABF4550-95B7-4DC0-B502-1C6FF503B397}" srcOrd="0" destOrd="0" presId="urn:microsoft.com/office/officeart/2005/8/layout/vList5"/>
    <dgm:cxn modelId="{889FB3E4-8E48-4495-8234-D07C1E471EF3}" srcId="{579F1D68-F29D-4E5C-A701-42196EF07738}" destId="{63D169C7-2250-418B-B8D4-03356B4EFC95}" srcOrd="2" destOrd="0" parTransId="{21B226F7-0747-4B95-B815-1CAFCC535360}" sibTransId="{5C2D610D-94A4-4C55-9096-8547BC7951B0}"/>
    <dgm:cxn modelId="{2280328B-AAFB-44EB-AD89-DD524FBF320B}" type="presOf" srcId="{63D169C7-2250-418B-B8D4-03356B4EFC95}" destId="{5DAB53F4-0F38-4A56-B19E-F76D8D0D8FA9}" srcOrd="0" destOrd="2" presId="urn:microsoft.com/office/officeart/2005/8/layout/vList5"/>
    <dgm:cxn modelId="{61A32485-9BA4-4956-A834-B5348FE53634}" srcId="{38E1184F-503D-44E3-BF58-8DBD15568963}" destId="{44E5A667-89E5-4D56-8E4A-1DFF5985CB21}" srcOrd="2" destOrd="0" parTransId="{D6138D2A-CB9B-44C8-AC24-E09EB853C580}" sibTransId="{22B2067C-00E7-4775-9738-06AA12A356BC}"/>
    <dgm:cxn modelId="{AF12E687-FD7C-49FC-B5E0-6912A751A7F7}" srcId="{579F1D68-F29D-4E5C-A701-42196EF07738}" destId="{DAF3170C-D8EB-4BE2-AFBC-8189D39E8B36}" srcOrd="4" destOrd="0" parTransId="{9FD7F063-C686-4BF0-A76D-3017BFFDC7D0}" sibTransId="{CEF05B64-197C-4847-ADCA-BA44E0F3946C}"/>
    <dgm:cxn modelId="{9A45A392-4720-436E-8FB8-9658787A9E72}" srcId="{579F1D68-F29D-4E5C-A701-42196EF07738}" destId="{833B2065-53A4-444D-A873-BBEF6E29FF4B}" srcOrd="1" destOrd="0" parTransId="{3EB30CA2-FC44-4205-8163-F766857EFF68}" sibTransId="{DD681F0E-FCF2-4E77-85E4-06526D5F4AFE}"/>
    <dgm:cxn modelId="{A2F322A5-53E7-494F-B32B-A7B73AC5ED4F}" srcId="{579F1D68-F29D-4E5C-A701-42196EF07738}" destId="{38FC5747-03EB-4385-9A07-96C14E53DE5A}" srcOrd="3" destOrd="0" parTransId="{80680D53-21F1-41D0-816C-BA0CCB05ED0C}" sibTransId="{875C42AD-69A7-4FBB-81B0-48A4A04577A6}"/>
    <dgm:cxn modelId="{72D0ADCB-26AB-4F4D-8A98-69C7A3B90B96}" type="presOf" srcId="{44E5A667-89E5-4D56-8E4A-1DFF5985CB21}" destId="{4ABF4550-95B7-4DC0-B502-1C6FF503B397}" srcOrd="0" destOrd="2" presId="urn:microsoft.com/office/officeart/2005/8/layout/vList5"/>
    <dgm:cxn modelId="{DBF96356-ACC1-4262-8F1D-8227087BF9AC}" type="presOf" srcId="{3FE4D456-9448-4FF1-B53F-8F60E897EFAE}" destId="{5DAB53F4-0F38-4A56-B19E-F76D8D0D8FA9}" srcOrd="0" destOrd="5" presId="urn:microsoft.com/office/officeart/2005/8/layout/vList5"/>
    <dgm:cxn modelId="{E6D5AB4F-1FAA-4C76-8D6D-77A01C019A23}" type="presOf" srcId="{A2111EA8-C39B-4E1D-A58B-62CC820DB25B}" destId="{5DAB53F4-0F38-4A56-B19E-F76D8D0D8FA9}" srcOrd="0" destOrd="0" presId="urn:microsoft.com/office/officeart/2005/8/layout/vList5"/>
    <dgm:cxn modelId="{D3D26941-3CD2-43EA-BEBB-E94ABAC9941F}" type="presOf" srcId="{722890A6-563C-41A5-ABCD-A531CEF7D8D0}" destId="{6E6C3B06-4E20-4931-8CF1-6C1522C0DC44}" srcOrd="0" destOrd="0" presId="urn:microsoft.com/office/officeart/2005/8/layout/vList5"/>
    <dgm:cxn modelId="{D66FA8B8-68B2-49D4-8859-83A860D22821}" srcId="{722890A6-563C-41A5-ABCD-A531CEF7D8D0}" destId="{38E1184F-503D-44E3-BF58-8DBD15568963}" srcOrd="0" destOrd="0" parTransId="{640A75CD-14C8-4100-A070-E4CC65AEA4A8}" sibTransId="{1B15466F-501D-48AE-9484-A12F287AE561}"/>
    <dgm:cxn modelId="{B8B531C6-5F24-4A37-8FE4-E23E04FED224}" type="presParOf" srcId="{6E6C3B06-4E20-4931-8CF1-6C1522C0DC44}" destId="{79703B63-DD68-4591-8015-645979EEB24A}" srcOrd="0" destOrd="0" presId="urn:microsoft.com/office/officeart/2005/8/layout/vList5"/>
    <dgm:cxn modelId="{B3CD1D22-624E-4626-948B-FAB633E275B1}" type="presParOf" srcId="{79703B63-DD68-4591-8015-645979EEB24A}" destId="{2DA32674-03A1-44D2-9784-086788D170D1}" srcOrd="0" destOrd="0" presId="urn:microsoft.com/office/officeart/2005/8/layout/vList5"/>
    <dgm:cxn modelId="{ADDD5327-6B14-4ABB-AC3C-E502DBD19185}" type="presParOf" srcId="{79703B63-DD68-4591-8015-645979EEB24A}" destId="{4ABF4550-95B7-4DC0-B502-1C6FF503B397}" srcOrd="1" destOrd="0" presId="urn:microsoft.com/office/officeart/2005/8/layout/vList5"/>
    <dgm:cxn modelId="{023CE275-672E-4804-B242-3BAD26C70D4B}" type="presParOf" srcId="{6E6C3B06-4E20-4931-8CF1-6C1522C0DC44}" destId="{D0F5E840-0A57-48B9-8766-643FA05DF03D}" srcOrd="1" destOrd="0" presId="urn:microsoft.com/office/officeart/2005/8/layout/vList5"/>
    <dgm:cxn modelId="{029A96DC-B6E6-4497-955A-75CBF041CAD1}" type="presParOf" srcId="{6E6C3B06-4E20-4931-8CF1-6C1522C0DC44}" destId="{5ACF51CB-00B1-4DE1-9CAC-DA374F4EB8A1}" srcOrd="2" destOrd="0" presId="urn:microsoft.com/office/officeart/2005/8/layout/vList5"/>
    <dgm:cxn modelId="{D423C61B-6047-4BD0-88E1-7C7B70C58DC0}" type="presParOf" srcId="{5ACF51CB-00B1-4DE1-9CAC-DA374F4EB8A1}" destId="{94354C91-2B7D-453F-8F5B-5146C7A4F1FD}" srcOrd="0" destOrd="0" presId="urn:microsoft.com/office/officeart/2005/8/layout/vList5"/>
    <dgm:cxn modelId="{D6FD6310-F423-48B7-912C-43F13039FD26}" type="presParOf" srcId="{5ACF51CB-00B1-4DE1-9CAC-DA374F4EB8A1}" destId="{5DAB53F4-0F38-4A56-B19E-F76D8D0D8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ED8A1-576C-49EE-AE4E-CFC25B1AC3CF}">
      <dsp:nvSpPr>
        <dsp:cNvPr id="0" name=""/>
        <dsp:cNvSpPr/>
      </dsp:nvSpPr>
      <dsp:spPr>
        <a:xfrm>
          <a:off x="2034228" y="1722"/>
          <a:ext cx="3168346" cy="103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Comic Sans MS" pitchFamily="66" charset="0"/>
            </a:rPr>
            <a:t>ΧΑΡΑΚΤΗΡΙΣΤΙΚΑ ΑΤΟΜΟΥ -</a:t>
          </a:r>
          <a:r>
            <a:rPr lang="el-GR" sz="1200" b="1" kern="1200" dirty="0" smtClean="0">
              <a:solidFill>
                <a:srgbClr val="FF0000"/>
              </a:solidFill>
              <a:latin typeface="Comic Sans MS" pitchFamily="66" charset="0"/>
            </a:rPr>
            <a:t>ΙΚΑΝΟΤΗΤΕΣ</a:t>
          </a:r>
          <a:r>
            <a:rPr lang="el-GR" sz="1200" kern="1200" dirty="0" smtClean="0">
              <a:latin typeface="Comic Sans MS" pitchFamily="66" charset="0"/>
            </a:rPr>
            <a:t>,ΒΑΘΜΟΛΟΓΙΕΣ </a:t>
          </a:r>
          <a:r>
            <a:rPr lang="el-GR" sz="1200" kern="1200" dirty="0">
              <a:latin typeface="Comic Sans MS" pitchFamily="66" charset="0"/>
            </a:rPr>
            <a:t>ΔΕΞΙΟΤΗΤΕΣ, ΕΝΔΙΑΦΕΡΟΝΤΑ</a:t>
          </a:r>
          <a:endParaRPr lang="en-US" sz="1200" kern="1200" dirty="0">
            <a:latin typeface="Comic Sans MS" pitchFamily="66" charset="0"/>
          </a:endParaRPr>
        </a:p>
      </dsp:txBody>
      <dsp:txXfrm>
        <a:off x="2064656" y="32150"/>
        <a:ext cx="3107490" cy="978021"/>
      </dsp:txXfrm>
    </dsp:sp>
    <dsp:sp modelId="{94D521C7-6AEC-466D-9E58-3EDE8F8DE91E}">
      <dsp:nvSpPr>
        <dsp:cNvPr id="0" name=""/>
        <dsp:cNvSpPr/>
      </dsp:nvSpPr>
      <dsp:spPr>
        <a:xfrm rot="2700000">
          <a:off x="4074766" y="1338916"/>
          <a:ext cx="1086389" cy="3636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83848" y="1411637"/>
        <a:ext cx="868225" cy="218164"/>
      </dsp:txXfrm>
    </dsp:sp>
    <dsp:sp modelId="{2E46E24D-7347-4F2E-823E-AE9E4097D472}">
      <dsp:nvSpPr>
        <dsp:cNvPr id="0" name=""/>
        <dsp:cNvSpPr/>
      </dsp:nvSpPr>
      <dsp:spPr>
        <a:xfrm>
          <a:off x="4578643" y="2000841"/>
          <a:ext cx="2077754" cy="103887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omic Sans MS" pitchFamily="66" charset="0"/>
            </a:rPr>
            <a:t>ΆΛΛΕΣ ΕΠΙΛΟΓΕΣ ΜΙΙΕΚ-ΤΜΗΜΑ ΕΜΠΟΡΙΚΗΣ ΝΑΥΤΙΛΙΑΣ-ΑΣΤΥΝΟΜΙΚΗ ΑΚΑΔΗΜΙΑ</a:t>
          </a:r>
          <a:endParaRPr lang="en-US" sz="1100" kern="1200" dirty="0">
            <a:latin typeface="Comic Sans MS" pitchFamily="66" charset="0"/>
          </a:endParaRPr>
        </a:p>
      </dsp:txBody>
      <dsp:txXfrm>
        <a:off x="4609071" y="2031269"/>
        <a:ext cx="2016898" cy="978021"/>
      </dsp:txXfrm>
    </dsp:sp>
    <dsp:sp modelId="{B8073A43-4878-4F9E-91CC-73C87665E4EE}">
      <dsp:nvSpPr>
        <dsp:cNvPr id="0" name=""/>
        <dsp:cNvSpPr/>
      </dsp:nvSpPr>
      <dsp:spPr>
        <a:xfrm rot="8100000">
          <a:off x="4074766" y="3338036"/>
          <a:ext cx="1086389" cy="3636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183848" y="3410757"/>
        <a:ext cx="868225" cy="218164"/>
      </dsp:txXfrm>
    </dsp:sp>
    <dsp:sp modelId="{2210A4E4-69F8-46E6-A7A9-13246E2976A4}">
      <dsp:nvSpPr>
        <dsp:cNvPr id="0" name=""/>
        <dsp:cNvSpPr/>
      </dsp:nvSpPr>
      <dsp:spPr>
        <a:xfrm>
          <a:off x="2579524" y="3999960"/>
          <a:ext cx="2077754" cy="103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omic Sans MS" pitchFamily="66" charset="0"/>
            </a:rPr>
            <a:t>ΧΑΡΑΚΤΗΡΙΣΤΙΚΑ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omic Sans MS" pitchFamily="66" charset="0"/>
            </a:rPr>
            <a:t>ΑΓΟΡΑΣ </a:t>
          </a:r>
          <a:r>
            <a:rPr lang="el-GR" sz="1100" kern="1200" dirty="0">
              <a:latin typeface="Comic Sans MS" pitchFamily="66" charset="0"/>
            </a:rPr>
            <a:t>ΕΡΓΑΣΙΑΣ – </a:t>
          </a:r>
          <a:r>
            <a:rPr lang="el-GR" sz="1100" b="1" kern="1200" dirty="0">
              <a:solidFill>
                <a:srgbClr val="FF0000"/>
              </a:solidFill>
              <a:latin typeface="Comic Sans MS" pitchFamily="66" charset="0"/>
            </a:rPr>
            <a:t>ΠΡΟΟΠΤΙΚΕΣ ΕΡΓΟΔΟΤΗΣΗΣ</a:t>
          </a:r>
          <a:endParaRPr lang="en-US" sz="11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2609952" y="4030388"/>
        <a:ext cx="2016898" cy="978021"/>
      </dsp:txXfrm>
    </dsp:sp>
    <dsp:sp modelId="{937354CD-E844-4F00-8ACF-6E8B11C09F73}">
      <dsp:nvSpPr>
        <dsp:cNvPr id="0" name=""/>
        <dsp:cNvSpPr/>
      </dsp:nvSpPr>
      <dsp:spPr>
        <a:xfrm rot="13500000">
          <a:off x="2075647" y="3338036"/>
          <a:ext cx="1086389" cy="3636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184729" y="3410757"/>
        <a:ext cx="868225" cy="218164"/>
      </dsp:txXfrm>
    </dsp:sp>
    <dsp:sp modelId="{AC4CA57E-0853-4845-AE60-38243ADB62F6}">
      <dsp:nvSpPr>
        <dsp:cNvPr id="0" name=""/>
        <dsp:cNvSpPr/>
      </dsp:nvSpPr>
      <dsp:spPr>
        <a:xfrm>
          <a:off x="580405" y="2000841"/>
          <a:ext cx="2077754" cy="103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omic Sans MS" pitchFamily="66" charset="0"/>
            </a:rPr>
            <a:t>ΑΠΑΙΤΗΣΕΙΣ ΓΙΑ ΣΠΟΥΔΕΣ ΑΑΕΙ - ΑΕΙ ΚΥΠΡΟΥ ΚΑΙ ΕΛΛΑΔΑΣ -ΥΠΟΤΡΟΦΙΕΣ ΙΔΙΩΤΙΚΑ ΑΑΕΙ</a:t>
          </a:r>
          <a:endParaRPr lang="en-US" sz="1100" kern="1200" dirty="0">
            <a:latin typeface="Comic Sans MS" pitchFamily="66" charset="0"/>
          </a:endParaRPr>
        </a:p>
      </dsp:txBody>
      <dsp:txXfrm>
        <a:off x="610833" y="2031269"/>
        <a:ext cx="2016898" cy="978021"/>
      </dsp:txXfrm>
    </dsp:sp>
    <dsp:sp modelId="{4FD85BB8-DFB8-48B9-93EE-96E50F60A6B1}">
      <dsp:nvSpPr>
        <dsp:cNvPr id="0" name=""/>
        <dsp:cNvSpPr/>
      </dsp:nvSpPr>
      <dsp:spPr>
        <a:xfrm rot="18900000">
          <a:off x="2075647" y="1338916"/>
          <a:ext cx="1086389" cy="3636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84729" y="1411637"/>
        <a:ext cx="868225" cy="2181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4E45D-3F28-46B3-89A3-5D15DF5AC7EE}">
      <dsp:nvSpPr>
        <dsp:cNvPr id="0" name=""/>
        <dsp:cNvSpPr/>
      </dsp:nvSpPr>
      <dsp:spPr>
        <a:xfrm>
          <a:off x="917" y="549650"/>
          <a:ext cx="3577237" cy="2146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/>
            <a:t>Νέα Ελληνικά</a:t>
          </a:r>
          <a:endParaRPr lang="en-US" sz="4100" kern="1200" dirty="0"/>
        </a:p>
      </dsp:txBody>
      <dsp:txXfrm>
        <a:off x="917" y="549650"/>
        <a:ext cx="3577237" cy="2146342"/>
      </dsp:txXfrm>
    </dsp:sp>
    <dsp:sp modelId="{F4EC4E40-16D9-4DD9-B330-E696F49498BB}">
      <dsp:nvSpPr>
        <dsp:cNvPr id="0" name=""/>
        <dsp:cNvSpPr/>
      </dsp:nvSpPr>
      <dsp:spPr>
        <a:xfrm>
          <a:off x="3935878" y="549650"/>
          <a:ext cx="3577237" cy="2146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/>
            <a:t>+ 4 ΜΑΘΗΜΑΤΑ ΕΜΒΑΘΥΝΣΗΣ</a:t>
          </a:r>
          <a:endParaRPr lang="en-US" sz="4100" kern="1200" dirty="0"/>
        </a:p>
      </dsp:txBody>
      <dsp:txXfrm>
        <a:off x="3935878" y="549650"/>
        <a:ext cx="3577237" cy="2146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4550-95B7-4DC0-B502-1C6FF503B397}">
      <dsp:nvSpPr>
        <dsp:cNvPr id="0" name=""/>
        <dsp:cNvSpPr/>
      </dsp:nvSpPr>
      <dsp:spPr>
        <a:xfrm rot="5400000">
          <a:off x="5087489" y="-1359436"/>
          <a:ext cx="1976630" cy="46965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Αρχαία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Ιστορία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Λατινικά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727527" y="97017"/>
        <a:ext cx="4600064" cy="1783648"/>
      </dsp:txXfrm>
    </dsp:sp>
    <dsp:sp modelId="{2DA32674-03A1-44D2-9784-086788D170D1}">
      <dsp:nvSpPr>
        <dsp:cNvPr id="0" name=""/>
        <dsp:cNvSpPr/>
      </dsp:nvSpPr>
      <dsp:spPr>
        <a:xfrm>
          <a:off x="84" y="238808"/>
          <a:ext cx="3727443" cy="1500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(3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311" y="312035"/>
        <a:ext cx="3580989" cy="1353610"/>
      </dsp:txXfrm>
    </dsp:sp>
    <dsp:sp modelId="{5DAB53F4-0F38-4A56-B19E-F76D8D0D8FA9}">
      <dsp:nvSpPr>
        <dsp:cNvPr id="0" name=""/>
        <dsp:cNvSpPr/>
      </dsp:nvSpPr>
      <dsp:spPr>
        <a:xfrm rot="5400000">
          <a:off x="4886891" y="1073525"/>
          <a:ext cx="2507316" cy="45616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Λογοτεχνία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Λογική - Φιλοσοφία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 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400" kern="1200" dirty="0"/>
        </a:p>
      </dsp:txBody>
      <dsp:txXfrm rot="-5400000">
        <a:off x="3859723" y="2223091"/>
        <a:ext cx="4439257" cy="2262522"/>
      </dsp:txXfrm>
    </dsp:sp>
    <dsp:sp modelId="{94354C91-2B7D-453F-8F5B-5146C7A4F1FD}">
      <dsp:nvSpPr>
        <dsp:cNvPr id="0" name=""/>
        <dsp:cNvSpPr/>
      </dsp:nvSpPr>
      <dsp:spPr>
        <a:xfrm>
          <a:off x="84" y="2784120"/>
          <a:ext cx="3859638" cy="1140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757" y="2839793"/>
        <a:ext cx="3748292" cy="102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32674-03A1-44D2-9784-086788D170D1}">
      <dsp:nvSpPr>
        <dsp:cNvPr id="0" name=""/>
        <dsp:cNvSpPr/>
      </dsp:nvSpPr>
      <dsp:spPr>
        <a:xfrm>
          <a:off x="1714392" y="0"/>
          <a:ext cx="3909756" cy="755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Ενδεικτικές Σπουδές</a:t>
          </a:r>
        </a:p>
      </dsp:txBody>
      <dsp:txXfrm>
        <a:off x="1751270" y="36878"/>
        <a:ext cx="3836000" cy="681686"/>
      </dsp:txXfrm>
    </dsp:sp>
    <dsp:sp modelId="{F352CDEB-E1BA-4017-974F-229466CFD3BA}">
      <dsp:nvSpPr>
        <dsp:cNvPr id="0" name=""/>
        <dsp:cNvSpPr/>
      </dsp:nvSpPr>
      <dsp:spPr>
        <a:xfrm>
          <a:off x="685312" y="939721"/>
          <a:ext cx="6655413" cy="3667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Νομική, Ελληνική Φιλολογία, Νεοελληνικές Σπουδές, Κλασσικές Σπουδές, Φιλοσοφία, Ιστορία - Αρχαιολογία, Ξένες Φιλολογίες, Θεολογία, Ιερατικές Σπουδές, Στρατιωτικές Σχολές  Αξιωματικών -</a:t>
          </a:r>
          <a:r>
            <a:rPr lang="el-GR" sz="2800" b="1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l-GR" sz="2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Νομικών Συμβούλων, Πολιτικές Επιστήμες, Δημοσιογραφία, Κοινωνιολογία κ.α.</a:t>
          </a:r>
          <a:endParaRPr lang="en-GB" sz="2800" b="1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864364" y="1118773"/>
        <a:ext cx="6297309" cy="3309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4550-95B7-4DC0-B502-1C6FF503B397}">
      <dsp:nvSpPr>
        <dsp:cNvPr id="0" name=""/>
        <dsp:cNvSpPr/>
      </dsp:nvSpPr>
      <dsp:spPr>
        <a:xfrm rot="5400000">
          <a:off x="4691431" y="-693430"/>
          <a:ext cx="1798399" cy="36349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Ιστορία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773145" y="312647"/>
        <a:ext cx="3547181" cy="1622817"/>
      </dsp:txXfrm>
    </dsp:sp>
    <dsp:sp modelId="{2DA32674-03A1-44D2-9784-086788D170D1}">
      <dsp:nvSpPr>
        <dsp:cNvPr id="0" name=""/>
        <dsp:cNvSpPr/>
      </dsp:nvSpPr>
      <dsp:spPr>
        <a:xfrm>
          <a:off x="744" y="56"/>
          <a:ext cx="3772399" cy="224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0482" y="109794"/>
        <a:ext cx="3552923" cy="2028523"/>
      </dsp:txXfrm>
    </dsp:sp>
    <dsp:sp modelId="{5DAB53F4-0F38-4A56-B19E-F76D8D0D8FA9}">
      <dsp:nvSpPr>
        <dsp:cNvPr id="0" name=""/>
        <dsp:cNvSpPr/>
      </dsp:nvSpPr>
      <dsp:spPr>
        <a:xfrm rot="5400000">
          <a:off x="4545243" y="1685491"/>
          <a:ext cx="2122273" cy="3597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Λατινικά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Γαλλικά 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Άλλη Ξένη Γλώσσα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Αρχαία Ελληνικά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Οικονομικά</a:t>
          </a:r>
          <a:endParaRPr lang="el-GR" sz="24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807416" y="2526920"/>
        <a:ext cx="3494327" cy="1915071"/>
      </dsp:txXfrm>
    </dsp:sp>
    <dsp:sp modelId="{94354C91-2B7D-453F-8F5B-5146C7A4F1FD}">
      <dsp:nvSpPr>
        <dsp:cNvPr id="0" name=""/>
        <dsp:cNvSpPr/>
      </dsp:nvSpPr>
      <dsp:spPr>
        <a:xfrm>
          <a:off x="744" y="2360455"/>
          <a:ext cx="3806671" cy="224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0482" y="2470193"/>
        <a:ext cx="3587195" cy="2028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32674-03A1-44D2-9784-086788D170D1}">
      <dsp:nvSpPr>
        <dsp:cNvPr id="0" name=""/>
        <dsp:cNvSpPr/>
      </dsp:nvSpPr>
      <dsp:spPr>
        <a:xfrm>
          <a:off x="2051830" y="0"/>
          <a:ext cx="4103698" cy="75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Ενδεικτικές Σπουδές</a:t>
          </a:r>
        </a:p>
      </dsp:txBody>
      <dsp:txXfrm>
        <a:off x="2088708" y="36878"/>
        <a:ext cx="4029942" cy="681690"/>
      </dsp:txXfrm>
    </dsp:sp>
    <dsp:sp modelId="{F352CDEB-E1BA-4017-974F-229466CFD3BA}">
      <dsp:nvSpPr>
        <dsp:cNvPr id="0" name=""/>
        <dsp:cNvSpPr/>
      </dsp:nvSpPr>
      <dsp:spPr>
        <a:xfrm>
          <a:off x="1655426" y="936131"/>
          <a:ext cx="5174696" cy="3667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Ψυχολογία , Ξένες Γλώσσες, Μετάφραση και Διερμηνεία, Πολιτικές Επιστήμες, Κοινωνιολογία, Δημοσιογραφία, Γαλλικών και Ευρωπαϊκών Σπουδών, Τούρκικες Σπουδές κ.ά.</a:t>
          </a:r>
          <a:endParaRPr lang="en-GB" sz="2800" b="1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1834479" y="1115184"/>
        <a:ext cx="4816590" cy="3309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4550-95B7-4DC0-B502-1C6FF503B397}">
      <dsp:nvSpPr>
        <dsp:cNvPr id="0" name=""/>
        <dsp:cNvSpPr/>
      </dsp:nvSpPr>
      <dsp:spPr>
        <a:xfrm rot="5400000">
          <a:off x="4654480" y="-1720372"/>
          <a:ext cx="709789" cy="47963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Μαθηματικά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Φυσική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611179" y="357578"/>
        <a:ext cx="4761744" cy="640491"/>
      </dsp:txXfrm>
    </dsp:sp>
    <dsp:sp modelId="{2DA32674-03A1-44D2-9784-086788D170D1}">
      <dsp:nvSpPr>
        <dsp:cNvPr id="0" name=""/>
        <dsp:cNvSpPr/>
      </dsp:nvSpPr>
      <dsp:spPr>
        <a:xfrm>
          <a:off x="1290" y="316"/>
          <a:ext cx="2609887" cy="1355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436" y="66462"/>
        <a:ext cx="2477595" cy="1222722"/>
      </dsp:txXfrm>
    </dsp:sp>
    <dsp:sp modelId="{5DAB53F4-0F38-4A56-B19E-F76D8D0D8FA9}">
      <dsp:nvSpPr>
        <dsp:cNvPr id="0" name=""/>
        <dsp:cNvSpPr/>
      </dsp:nvSpPr>
      <dsp:spPr>
        <a:xfrm rot="5400000">
          <a:off x="3479643" y="556154"/>
          <a:ext cx="3002550" cy="4737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Χημεία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Βιολογία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Δίκτυα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Πληροφορική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Σχεδιασμός και Τεχνολογία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Ελεύθερο Προοπτικό  Σχέδιο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Αρχιτεκτονικό - Τεχνικό</a:t>
          </a:r>
          <a:r>
            <a:rPr lang="en-US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Σχέδιο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Γραφικές Τέχνες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612398" y="1569971"/>
        <a:ext cx="4590469" cy="2709406"/>
      </dsp:txXfrm>
    </dsp:sp>
    <dsp:sp modelId="{94354C91-2B7D-453F-8F5B-5146C7A4F1FD}">
      <dsp:nvSpPr>
        <dsp:cNvPr id="0" name=""/>
        <dsp:cNvSpPr/>
      </dsp:nvSpPr>
      <dsp:spPr>
        <a:xfrm>
          <a:off x="1290" y="2246850"/>
          <a:ext cx="2664585" cy="1355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436" y="2312996"/>
        <a:ext cx="2532293" cy="1222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4550-95B7-4DC0-B502-1C6FF503B397}">
      <dsp:nvSpPr>
        <dsp:cNvPr id="0" name=""/>
        <dsp:cNvSpPr/>
      </dsp:nvSpPr>
      <dsp:spPr>
        <a:xfrm rot="5400000">
          <a:off x="4629596" y="-1512238"/>
          <a:ext cx="1709064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Οικονομικά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Μαθηματικά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Λογιστική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903362" y="297426"/>
        <a:ext cx="5078103" cy="1542204"/>
      </dsp:txXfrm>
    </dsp:sp>
    <dsp:sp modelId="{2DA32674-03A1-44D2-9784-086788D170D1}">
      <dsp:nvSpPr>
        <dsp:cNvPr id="0" name=""/>
        <dsp:cNvSpPr/>
      </dsp:nvSpPr>
      <dsp:spPr>
        <a:xfrm>
          <a:off x="0" y="363"/>
          <a:ext cx="2903362" cy="213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(3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x4=12)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4287" y="104650"/>
        <a:ext cx="2694788" cy="1927757"/>
      </dsp:txXfrm>
    </dsp:sp>
    <dsp:sp modelId="{5DAB53F4-0F38-4A56-B19E-F76D8D0D8FA9}">
      <dsp:nvSpPr>
        <dsp:cNvPr id="0" name=""/>
        <dsp:cNvSpPr/>
      </dsp:nvSpPr>
      <dsp:spPr>
        <a:xfrm rot="5400000">
          <a:off x="4222645" y="623684"/>
          <a:ext cx="2220622" cy="54602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Οργάνωση και Διοίκηση Επιχειρήσεων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Πληροφορική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marR="0" lvl="1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Εμπορικά - Μάρκετινγκ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602819" y="2351912"/>
        <a:ext cx="5351873" cy="2003818"/>
      </dsp:txXfrm>
    </dsp:sp>
    <dsp:sp modelId="{94354C91-2B7D-453F-8F5B-5146C7A4F1FD}">
      <dsp:nvSpPr>
        <dsp:cNvPr id="0" name=""/>
        <dsp:cNvSpPr/>
      </dsp:nvSpPr>
      <dsp:spPr>
        <a:xfrm>
          <a:off x="0" y="2285656"/>
          <a:ext cx="2602819" cy="213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4287" y="2389943"/>
        <a:ext cx="2394245" cy="1927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4550-95B7-4DC0-B502-1C6FF503B397}">
      <dsp:nvSpPr>
        <dsp:cNvPr id="0" name=""/>
        <dsp:cNvSpPr/>
      </dsp:nvSpPr>
      <dsp:spPr>
        <a:xfrm rot="5400000">
          <a:off x="5052887" y="-1791378"/>
          <a:ext cx="1153365" cy="52946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Οικονομικά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</a:t>
          </a:r>
          <a:r>
            <a:rPr lang="el-GR" sz="2100" b="0" kern="1200" dirty="0" smtClean="0"/>
            <a:t>	</a:t>
          </a:r>
          <a:r>
            <a:rPr lang="el-GR" sz="1400" kern="1200" dirty="0" smtClean="0"/>
            <a:t>	</a:t>
          </a:r>
          <a:endParaRPr lang="el-GR" sz="1400" kern="1200" dirty="0"/>
        </a:p>
      </dsp:txBody>
      <dsp:txXfrm rot="-5400000">
        <a:off x="2982264" y="335548"/>
        <a:ext cx="5238310" cy="1040759"/>
      </dsp:txXfrm>
    </dsp:sp>
    <dsp:sp modelId="{2DA32674-03A1-44D2-9784-086788D170D1}">
      <dsp:nvSpPr>
        <dsp:cNvPr id="0" name=""/>
        <dsp:cNvSpPr/>
      </dsp:nvSpPr>
      <dsp:spPr>
        <a:xfrm>
          <a:off x="4043" y="217"/>
          <a:ext cx="2978219" cy="171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7588" y="83762"/>
        <a:ext cx="2811129" cy="1544331"/>
      </dsp:txXfrm>
    </dsp:sp>
    <dsp:sp modelId="{5DAB53F4-0F38-4A56-B19E-F76D8D0D8FA9}">
      <dsp:nvSpPr>
        <dsp:cNvPr id="0" name=""/>
        <dsp:cNvSpPr/>
      </dsp:nvSpPr>
      <dsp:spPr>
        <a:xfrm rot="5400000">
          <a:off x="4109272" y="656714"/>
          <a:ext cx="3040594" cy="52946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Λογιστική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Εμπορικά - Μάρκετινγκ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Εφαρμογές Πληροφορικής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Βιολογία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Οργάνωση  και Διοίκηση Επιχειρήσεων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Γαλλικά ή Άλλη Ξένη Γλώσσα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Οικιακή Οικονομία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Σχεδιασμός και Τεχνολογία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982263" y="1932153"/>
        <a:ext cx="5146183" cy="2743734"/>
      </dsp:txXfrm>
    </dsp:sp>
    <dsp:sp modelId="{94354C91-2B7D-453F-8F5B-5146C7A4F1FD}">
      <dsp:nvSpPr>
        <dsp:cNvPr id="0" name=""/>
        <dsp:cNvSpPr/>
      </dsp:nvSpPr>
      <dsp:spPr>
        <a:xfrm>
          <a:off x="4043" y="2583167"/>
          <a:ext cx="2978219" cy="1441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2x4=8)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4421" y="2653545"/>
        <a:ext cx="2837463" cy="13009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4550-95B7-4DC0-B502-1C6FF503B397}">
      <dsp:nvSpPr>
        <dsp:cNvPr id="0" name=""/>
        <dsp:cNvSpPr/>
      </dsp:nvSpPr>
      <dsp:spPr>
        <a:xfrm rot="5400000">
          <a:off x="4903464" y="-1826054"/>
          <a:ext cx="1875020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Θέματα Τέχνης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Θέατρο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Ιστορία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52825" y="116116"/>
        <a:ext cx="5484768" cy="1691958"/>
      </dsp:txXfrm>
    </dsp:sp>
    <dsp:sp modelId="{2DA32674-03A1-44D2-9784-086788D170D1}">
      <dsp:nvSpPr>
        <dsp:cNvPr id="0" name=""/>
        <dsp:cNvSpPr/>
      </dsp:nvSpPr>
      <dsp:spPr>
        <a:xfrm>
          <a:off x="83843" y="244"/>
          <a:ext cx="2968982" cy="1923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Υποχρεωτικά Μαθήματα (3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7750" y="94151"/>
        <a:ext cx="2781168" cy="1735887"/>
      </dsp:txXfrm>
    </dsp:sp>
    <dsp:sp modelId="{5DAB53F4-0F38-4A56-B19E-F76D8D0D8FA9}">
      <dsp:nvSpPr>
        <dsp:cNvPr id="0" name=""/>
        <dsp:cNvSpPr/>
      </dsp:nvSpPr>
      <dsp:spPr>
        <a:xfrm rot="5400000">
          <a:off x="4477240" y="611281"/>
          <a:ext cx="2711148" cy="5570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Ελεύθερο - Προοπτικό Σχέδιο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Εικαστικές Εφαρμογές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Μουσική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Αγγλικά ή Γαλλικά ή Άλλη Ξένη Γλώσσα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Φωτογραφία μόνο για Β΄ Λυκείου -  αντικαθίσταται με Γραφιστικές Εφαρμογές για τη Γ΄ Λυκείου (δεν είναι μάθημα πρόσβασης) </a:t>
          </a:r>
          <a:endParaRPr lang="el-GR" sz="20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400" b="1" kern="1200" dirty="0"/>
        </a:p>
      </dsp:txBody>
      <dsp:txXfrm rot="-5400000">
        <a:off x="3047388" y="2173481"/>
        <a:ext cx="5438506" cy="2446454"/>
      </dsp:txXfrm>
    </dsp:sp>
    <dsp:sp modelId="{94354C91-2B7D-453F-8F5B-5146C7A4F1FD}">
      <dsp:nvSpPr>
        <dsp:cNvPr id="0" name=""/>
        <dsp:cNvSpPr/>
      </dsp:nvSpPr>
      <dsp:spPr>
        <a:xfrm>
          <a:off x="83843" y="2380107"/>
          <a:ext cx="2963544" cy="203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Επιλεγόμενα Μαθήματα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(1</a:t>
          </a:r>
          <a:r>
            <a:rPr lang="en-US" sz="28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x4=4)</a:t>
          </a:r>
          <a:endParaRPr lang="el-GR" sz="28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83096" y="2479360"/>
        <a:ext cx="2765038" cy="1834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9" y="1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32BC-84AA-431A-B859-3D1EF753B4DF}" type="datetimeFigureOut">
              <a:rPr lang="en-GB" smtClean="0"/>
              <a:pPr/>
              <a:t>21/06/2024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7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9" y="6453597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EE97-8DA1-4444-89B3-F0B6147851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1811-C742-4616-8B54-4FB2117F03BA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1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5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53595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856B-94B7-41D8-8040-F329E5ACA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856B-94B7-41D8-8040-F329E5ACA7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B856B-94B7-41D8-8040-F329E5ACA7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2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67C22147-E0D5-4A71-BBD0-4DF596DF3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FE6144C4-846E-424F-918D-B6CC6D5A2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B973CC2-AED5-49AE-98BD-7B8FE58AE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B058865D-3C3F-408D-94CB-5B737BBC3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6C07697-E501-43A8-AE10-D032BD5DE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4509AD14-F259-45B1-A335-9D488C699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C598C0E-286B-4E56-8872-2149E5D82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0D75E3B8-1EFF-44BE-A049-15224A7F1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6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46BF1FF2-72F4-420E-94D1-D70070DD7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5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033C797A-7ACA-42EC-91D2-844799206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1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2AEA2076-CD0A-4DE4-A072-25C06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17336939-1607-477C-B981-7E7583CF1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2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A1E97855-491D-4DD6-94A6-DBB6FB077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5B2C66E3-9F64-4DE4-99D4-ED67FE5F4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6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AD09B7CE-2545-4583-BF66-89DFB5C6E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78" y="93422"/>
            <a:ext cx="1120916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7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3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641933-CAD1-4B86-A033-61E9B3FD3D7E}" type="datetimeFigureOut">
              <a:rPr lang="en-US" smtClean="0"/>
              <a:pPr/>
              <a:t>21/06/2024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6DF953-F072-4913-922B-7BF7DE008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C59-87CF-4719-9F51-2EAB549DB84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21/06/2024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F439-BAD9-4CFB-8DE0-6CAA244BAA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98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ppep.gr/teens" TargetMode="External"/><Relationship Id="rId2" Type="http://schemas.openxmlformats.org/officeDocument/2006/relationships/hyperlink" Target="http://www.moec.gov.cy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4"/>
            <a:ext cx="878497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4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itka Small" panose="02000505000000020004" pitchFamily="2" charset="0"/>
                <a:cs typeface="Times New Roman"/>
              </a:rPr>
              <a:t>ΓΡΑΦΕΙΟ </a:t>
            </a:r>
          </a:p>
          <a:p>
            <a:pPr algn="ctr"/>
            <a:r>
              <a:rPr lang="el-GR" sz="4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itka Small" panose="02000505000000020004" pitchFamily="2" charset="0"/>
                <a:cs typeface="Times New Roman"/>
              </a:rPr>
              <a:t>Συμβουλευτικής και</a:t>
            </a:r>
            <a:r>
              <a:rPr lang="en-US" sz="4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itka Small" panose="02000505000000020004" pitchFamily="2" charset="0"/>
                <a:cs typeface="Times New Roman"/>
              </a:rPr>
              <a:t> </a:t>
            </a:r>
            <a:r>
              <a:rPr lang="el-GR" sz="4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itka Small" panose="02000505000000020004" pitchFamily="2" charset="0"/>
                <a:cs typeface="Times New Roman"/>
              </a:rPr>
              <a:t>Επαγγελματικής Αγωγή</a:t>
            </a:r>
            <a:endParaRPr lang="en-US" sz="46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itka Small" panose="02000505000000020004" pitchFamily="2" charset="0"/>
              <a:cs typeface="Times New Roman"/>
            </a:endParaRPr>
          </a:p>
          <a:p>
            <a:pPr algn="ctr"/>
            <a:r>
              <a:rPr lang="el-GR" sz="4600" b="1" spc="15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ΝΙΚΟΛΑΪΔΕΙΟ ΓΥΜΝΑΣΙ</a:t>
            </a:r>
            <a:r>
              <a:rPr lang="en-US" sz="46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O</a:t>
            </a:r>
            <a:endParaRPr lang="el-GR" sz="46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/>
            </a:endParaRPr>
          </a:p>
          <a:p>
            <a:pPr algn="ctr"/>
            <a:r>
              <a:rPr lang="el-GR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ΣΧΟΛΙΚΗ ΧΡΟΝΙΑ 20</a:t>
            </a:r>
            <a:r>
              <a:rPr lang="en-US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2</a:t>
            </a:r>
            <a:r>
              <a:rPr lang="el-GR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3-20</a:t>
            </a:r>
            <a:r>
              <a:rPr lang="en-US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2</a:t>
            </a:r>
            <a:r>
              <a:rPr lang="el-GR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4</a:t>
            </a:r>
            <a:endParaRPr lang="en-US" sz="40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/>
            </a:endParaRPr>
          </a:p>
          <a:p>
            <a:pPr algn="ctr"/>
            <a:r>
              <a:rPr lang="el-GR" sz="24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 ΚΑΘΗΓΗΤΗΣ ΣΕΑ: ΑΝΤΡΕΑΣ ΧΡΙΣΤΟΔΟΥΛΟΥ </a:t>
            </a:r>
          </a:p>
          <a:p>
            <a:pPr algn="ctr"/>
            <a:r>
              <a:rPr lang="el-GR" sz="24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 </a:t>
            </a:r>
            <a:r>
              <a:rPr lang="el-GR" sz="24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                                                            </a:t>
            </a:r>
          </a:p>
          <a:p>
            <a:pPr algn="ctr"/>
            <a:endParaRPr lang="en-US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575"/>
            <a:ext cx="1800200" cy="12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4320"/>
            <a:ext cx="8856984" cy="62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 cstate="print"/>
          <a:srcRect l="4130" t="58702" r="29970" b="5413"/>
          <a:stretch/>
        </p:blipFill>
        <p:spPr bwMode="auto">
          <a:xfrm>
            <a:off x="244837" y="2636912"/>
            <a:ext cx="860462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619672" y="3356991"/>
            <a:ext cx="2664296" cy="864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CY" dirty="0"/>
              <a:t>`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03648" y="5157192"/>
            <a:ext cx="2232025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793" y="60881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 επιλογής ΟΜΠ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ΠΧ 1 ΟΜΠ ΚΛΑΣΣΙΚΟ</a:t>
            </a:r>
          </a:p>
          <a:p>
            <a:endParaRPr lang="el-G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Α)Εντοπίζω την σπουδή ή την Επαγγελματική ομάδα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Β)Καταγράφω τα εξεταζόμενα μαθήματα πρόσβασης του Πανεπιστημίου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Γ)Επιλέγω την ΟΜΠ – ΚΑΤΕΥΘΥΝΣΗ μου </a:t>
            </a:r>
          </a:p>
          <a:p>
            <a:r>
              <a:rPr lang="el-GR" dirty="0" smtClean="0"/>
              <a:t>Γ)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71EA66-C42F-41BD-9F02-9715F9B6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86999"/>
            <a:ext cx="8846305" cy="577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72B78-F724-4174-9645-73C628BB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543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ΑΙΤΗΣΗ ΜΑΣ ΜΕΧΡΙ 0</a:t>
            </a:r>
            <a:r>
              <a:rPr lang="en-US" dirty="0" smtClean="0"/>
              <a:t>8</a:t>
            </a:r>
            <a:br>
              <a:rPr lang="en-US" dirty="0" smtClean="0"/>
            </a:br>
            <a:r>
              <a:rPr lang="el-GR" dirty="0" smtClean="0"/>
              <a:t>/02/2</a:t>
            </a:r>
            <a:r>
              <a:rPr lang="en-US" dirty="0"/>
              <a:t>4</a:t>
            </a:r>
            <a:endParaRPr lang="el-GR" dirty="0"/>
          </a:p>
        </p:txBody>
      </p:sp>
      <p:sp>
        <p:nvSpPr>
          <p:cNvPr id="3" name="Right Arrow 2"/>
          <p:cNvSpPr/>
          <p:nvPr/>
        </p:nvSpPr>
        <p:spPr>
          <a:xfrm>
            <a:off x="1" y="2852936"/>
            <a:ext cx="8275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9712" y="2708920"/>
            <a:ext cx="6336704" cy="34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800" dirty="0" smtClean="0"/>
              <a:t> Ας γνωρίσουμε το    </a:t>
            </a:r>
          </a:p>
          <a:p>
            <a:pPr marL="0" indent="0">
              <a:buNone/>
            </a:pPr>
            <a:r>
              <a:rPr lang="el-GR" sz="4800" dirty="0"/>
              <a:t> </a:t>
            </a:r>
            <a:r>
              <a:rPr lang="el-GR" sz="4800" dirty="0" smtClean="0"/>
              <a:t>            Λύκειο… 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0570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84329"/>
              </p:ext>
            </p:extLst>
          </p:nvPr>
        </p:nvGraphicFramePr>
        <p:xfrm>
          <a:off x="251520" y="2132856"/>
          <a:ext cx="8604449" cy="446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952"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΄ ΤΑΞΗ</a:t>
                      </a:r>
                      <a:endParaRPr lang="el-GR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΄ ΤΑΞΗ</a:t>
                      </a:r>
                      <a:endParaRPr lang="el-GR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l-GR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΄ ΤΑΞΗ</a:t>
                      </a:r>
                      <a:endParaRPr lang="el-GR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961">
                <a:tc>
                  <a:txBody>
                    <a:bodyPr/>
                    <a:lstStyle/>
                    <a:p>
                      <a:r>
                        <a:rPr lang="el-G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Κοινού</a:t>
                      </a:r>
                      <a:r>
                        <a:rPr lang="el-G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Κορμού</a:t>
                      </a:r>
                      <a:endParaRPr lang="el-G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l-G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l-G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l-G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920">
                <a:tc>
                  <a:txBody>
                    <a:bodyPr/>
                    <a:lstStyle/>
                    <a:p>
                      <a:r>
                        <a:rPr lang="el-G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Προσανατολισμού</a:t>
                      </a:r>
                      <a:r>
                        <a:rPr lang="el-G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/Εμβάθυνσης </a:t>
                      </a:r>
                      <a:endParaRPr lang="el-G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961">
                <a:tc>
                  <a:txBody>
                    <a:bodyPr/>
                    <a:lstStyle/>
                    <a:p>
                      <a:r>
                        <a:rPr lang="el-G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Σύνολο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l-G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l-G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l-G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Περίοδοι </a:t>
            </a:r>
            <a:r>
              <a:rPr lang="el-GR" b="1" dirty="0" smtClean="0">
                <a:solidFill>
                  <a:schemeClr val="bg1"/>
                </a:solidFill>
              </a:rPr>
              <a:t>Διδασκαλίας </a:t>
            </a:r>
            <a:r>
              <a:rPr lang="el-GR" b="1" dirty="0">
                <a:solidFill>
                  <a:schemeClr val="bg1"/>
                </a:solidFill>
              </a:rPr>
              <a:t>ανά </a:t>
            </a:r>
            <a:br>
              <a:rPr lang="el-GR" b="1" dirty="0">
                <a:solidFill>
                  <a:schemeClr val="bg1"/>
                </a:solidFill>
              </a:rPr>
            </a:br>
            <a:r>
              <a:rPr lang="el-GR" b="1" dirty="0" smtClean="0">
                <a:solidFill>
                  <a:schemeClr val="bg1"/>
                </a:solidFill>
              </a:rPr>
              <a:t>τάξη στο Λύκειο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00252"/>
            <a:ext cx="8839200" cy="3843326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Γενική </a:t>
            </a:r>
            <a:r>
              <a:rPr lang="el-G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μόρφωση</a:t>
            </a:r>
            <a:endParaRPr lang="el-G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Ολόπλευρη ανάπτυξη</a:t>
            </a:r>
          </a:p>
          <a:p>
            <a:pPr eaLnBrk="1" hangingPunct="1">
              <a:lnSpc>
                <a:spcPct val="200000"/>
              </a:lnSpc>
            </a:pP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Γενικής </a:t>
            </a:r>
            <a:r>
              <a:rPr lang="el-G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φύσεως </a:t>
            </a: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εξιότητες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ΚΟΙΝΟΣ </a:t>
            </a:r>
            <a:r>
              <a:rPr lang="el-G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ΚΟΡΜΟΣ</a:t>
            </a:r>
            <a:r>
              <a:rPr lang="el-G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/>
              <a:t>31 διδακτικές περίοδοι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196" y="2708920"/>
            <a:ext cx="3130804" cy="305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3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39893"/>
              </p:ext>
            </p:extLst>
          </p:nvPr>
        </p:nvGraphicFramePr>
        <p:xfrm>
          <a:off x="179388" y="765175"/>
          <a:ext cx="8713787" cy="5543544"/>
        </p:xfrm>
        <a:graphic>
          <a:graphicData uri="http://schemas.openxmlformats.org/drawingml/2006/table">
            <a:tbl>
              <a:tblPr/>
              <a:tblGrid>
                <a:gridCol w="42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095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84" marR="7084" marT="70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ΟΜΑΔΑ</a:t>
                      </a:r>
                      <a:r>
                        <a:rPr lang="el-GR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ΜΑΘΗΜΑΤΩΝ ΠΡΟΣΑΝΑΤΟΛΙΣΜΟΥ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84" marR="7084" marT="7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12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84" marR="7084" marT="70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Α' Κ.Κ.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A' 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ΕΠΙΛ.(2Χ2=4)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9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Α/Α </a:t>
                      </a:r>
                    </a:p>
                  </a:txBody>
                  <a:tcPr marL="7084" marR="7084" marT="70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ΜΑΘΗΜΑΤΑ</a:t>
                      </a:r>
                    </a:p>
                  </a:txBody>
                  <a:tcPr marL="7084" marR="7084" marT="7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ΟΜΠ1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ΟΜΠ2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ΟΜΠ3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ΟΜΠ4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Νέα Ελληνικά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l-GR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Αγωγή του Πολίτη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Αρχαία Ελληνικά / Αρχαιογνωσία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Μαθηματικά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Φυσική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Χημεία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Βιολογία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Ιστορία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Αγγλικά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Γαλλικά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Πληροφορική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Τέχνη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Μουσική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Φυσική Αγωγή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Θρησκευτικά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Σχεδιασμός και Τεχνολογία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31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Οικονομικά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84" marR="7084" marT="7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31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ΣΥΝΟΛΑ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31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ΜΕΡΙΚΑ ΣΥΝΟΛΑ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31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ΓΕΝΙΚΟ ΣΥΝΟΛΟ</a:t>
                      </a:r>
                    </a:p>
                  </a:txBody>
                  <a:tcPr marL="7084" marR="7084" marT="7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84" marR="7084" marT="70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84" marR="7084" marT="70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84" marR="7084" marT="70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440" name="TextBox 5"/>
          <p:cNvSpPr txBox="1">
            <a:spLocks noChangeArrowheads="1"/>
          </p:cNvSpPr>
          <p:nvPr/>
        </p:nvSpPr>
        <p:spPr bwMode="auto">
          <a:xfrm>
            <a:off x="323850" y="404813"/>
            <a:ext cx="5256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88727"/>
              </a:buClr>
              <a:buSzPct val="145000"/>
              <a:buFont typeface="Arial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ΩΡΟΛΟΓΙΟ ΠΡΟΓΡΑΜΜΑ  Α' ΛΥΚΕΙΟΥ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8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ΚΟΙΝΟΣ ΚΟΡΜΟΣ (Κ.Κ.)</a:t>
            </a:r>
            <a:r>
              <a:rPr lang="el-GR" alt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- ΥΠΟΧΡΕΩΤΙΚΑ - ΕΠΙΛΕΓΟΜΕΝΑ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93175" y="476250"/>
            <a:ext cx="0" cy="5329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252339"/>
              </p:ext>
            </p:extLst>
          </p:nvPr>
        </p:nvGraphicFramePr>
        <p:xfrm>
          <a:off x="467544" y="2492896"/>
          <a:ext cx="842494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l-GR" dirty="0" smtClean="0"/>
                        <a:t>ΟΜΠ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ΟΜΠ2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ΟΜΠ3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ΟΜΠ4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Τώρα θα επιλέξουμε Ομάδες Προσανατολισμού Ο.Μ.Π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67544" y="3140968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l-GR" sz="3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30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άθε Ομάδα: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l-GR" sz="30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προσφέρει </a:t>
            </a:r>
            <a:r>
              <a:rPr lang="el-GR" sz="3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δύο μαθήματα με 2 επιπλέον διδακτικές περιόδους (2</a:t>
            </a:r>
            <a:r>
              <a:rPr lang="en-US" sz="3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x2=4</a:t>
            </a:r>
            <a:r>
              <a:rPr lang="el-GR" sz="3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 err="1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διδ.περίοδοι</a:t>
            </a:r>
            <a:r>
              <a:rPr lang="el-GR" sz="30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l-GR" sz="30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περιλαμβάνει ένα προεπιλεγμένο συνδυασμό μαθημάτων, τα οποία οδηγούν σε συναφείς κατευθύνσεις στη Β΄ και Γ΄ Λυκείου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l-GR" sz="3000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n-US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l-G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Εξεταζόμενα Μαθήματα </a:t>
            </a:r>
            <a:r>
              <a:rPr lang="el-GR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Α’ Λυκείου </a:t>
            </a:r>
            <a:endParaRPr lang="el-GR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415924"/>
              </p:ext>
            </p:extLst>
          </p:nvPr>
        </p:nvGraphicFramePr>
        <p:xfrm>
          <a:off x="251520" y="836712"/>
          <a:ext cx="8640960" cy="583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458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Ομάδα</a:t>
                      </a:r>
                      <a:r>
                        <a:rPr lang="el-GR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Μαθημάτων Προσανατολισμού (ΟΜΠ)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Εξεταζόμενα Μαθήματα 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046">
                <a:tc>
                  <a:txBody>
                    <a:bodyPr/>
                    <a:lstStyle/>
                    <a:p>
                      <a:pPr algn="ctr"/>
                      <a:endParaRPr kumimoji="0" lang="el-GR" sz="18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0" lang="el-GR" sz="18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l-GR" sz="18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1800" b="1" kern="12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η</a:t>
                      </a:r>
                      <a:r>
                        <a:rPr kumimoji="0" lang="el-GR" sz="18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l-GR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ΟΜΠ</a:t>
                      </a:r>
                      <a:endParaRPr kumimoji="0" lang="el-GR" sz="18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Αρχαία Ελληνικά/ </a:t>
                      </a:r>
                      <a:r>
                        <a:rPr kumimoji="0" lang="el-GR" sz="1800" kern="12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Αρχαιογν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Ιστορία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Κ.Κ.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849">
                <a:tc>
                  <a:txBody>
                    <a:bodyPr/>
                    <a:lstStyle/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Φυσική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Χημεία – Βιολογία 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687">
                <a:tc>
                  <a:txBody>
                    <a:bodyPr/>
                    <a:lstStyle/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προσ.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l-GR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Οικονομικά προσ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Ιστορία </a:t>
                      </a:r>
                      <a:r>
                        <a:rPr kumimoji="0" lang="el-GR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Κ.Κ.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849">
                <a:tc>
                  <a:txBody>
                    <a:bodyPr/>
                    <a:lstStyle/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Νέα Ελληνικά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Αγγλικά 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Οικονομικά </a:t>
                      </a: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προσ.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18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</a:t>
                      </a:r>
                      <a:r>
                        <a:rPr kumimoji="0" lang="el-GR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Κ.Κ.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4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097151"/>
              </p:ext>
            </p:extLst>
          </p:nvPr>
        </p:nvGraphicFramePr>
        <p:xfrm>
          <a:off x="179512" y="1412776"/>
          <a:ext cx="8784976" cy="536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168"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Ομάδα Μαθημάτων Προσανατολισμού </a:t>
                      </a:r>
                      <a:endParaRPr lang="el-GR" sz="200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l-G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Α΄ Λυκείου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Κατευθύνσεις Β΄ και Γ΄ Λυκείου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6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8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Αρχαία Ελληνικά /Αρχαιογνωσία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Ιστορία </a:t>
                      </a:r>
                    </a:p>
                    <a:p>
                      <a:pPr marL="342900" indent="-342900">
                        <a:buNone/>
                      </a:pPr>
                      <a:endParaRPr lang="el-GR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Κλασικών και Ανθρωπιστικών Σπουδών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Ξένων Γλωσσών και Ευρωπαϊκών Σπουδών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46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Φυσική 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Θετικών </a:t>
                      </a:r>
                      <a:r>
                        <a:rPr lang="el-G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Επιστημών</a:t>
                      </a:r>
                      <a:r>
                        <a:rPr lang="el-GR" sz="20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l-GR" sz="2000" kern="12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Βιοεπιστημών</a:t>
                      </a:r>
                      <a:r>
                        <a:rPr lang="el-GR" sz="20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l-G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Πληροφορικής</a:t>
                      </a:r>
                      <a:r>
                        <a:rPr lang="el-GR" sz="20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l-G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Τεχνολογίας 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Μαθηματικά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Οικονομικά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Οικονομικών Επιστημών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18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ΟΜΠ</a:t>
                      </a:r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Οικονομικά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Αγγλικά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Εμπορίου και Υπηρεσιών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31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8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  <a:r>
                        <a:rPr lang="el-GR" sz="18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r>
                        <a:rPr lang="el-GR" sz="18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18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</a:t>
                      </a:r>
                      <a:r>
                        <a:rPr lang="el-G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ΟΜΠ </a:t>
                      </a:r>
                      <a:endParaRPr lang="el-G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l-GR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Καλών Τεχνών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24" name="Title 2"/>
          <p:cNvSpPr>
            <a:spLocks noGrp="1"/>
          </p:cNvSpPr>
          <p:nvPr>
            <p:ph type="title"/>
          </p:nvPr>
        </p:nvSpPr>
        <p:spPr>
          <a:xfrm>
            <a:off x="457200" y="346423"/>
            <a:ext cx="8229600" cy="922337"/>
          </a:xfrm>
        </p:spPr>
        <p:txBody>
          <a:bodyPr>
            <a:normAutofit/>
          </a:bodyPr>
          <a:lstStyle/>
          <a:p>
            <a:r>
              <a:rPr lang="el-GR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ΟΜΠ οδηγούν στις Κατευθύνσεις</a:t>
            </a:r>
            <a:endParaRPr lang="el-G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91876" cy="5616624"/>
          </a:xfrm>
        </p:spPr>
        <p:txBody>
          <a:bodyPr>
            <a:noAutofit/>
          </a:bodyPr>
          <a:lstStyle/>
          <a:p>
            <a:pPr marL="1951545" lvl="8" indent="0">
              <a:buSzPct val="80000"/>
              <a:buNone/>
            </a:pPr>
            <a:r>
              <a:rPr lang="el-G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 Ρόλος του Συμβούλου</a:t>
            </a:r>
          </a:p>
          <a:p>
            <a:pPr marL="448056" lvl="2" indent="-384048" algn="ctr">
              <a:buSzPct val="80000"/>
              <a:buFont typeface="Wingdings 2"/>
              <a:buChar char=""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4008" lvl="2" indent="0" algn="ctr">
              <a:buSzPct val="80000"/>
              <a:buNone/>
            </a:pPr>
            <a:endParaRPr lang="el-G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Προσφέρει με ΑΤΟΜΙΚΕΣ και ΟΜΑΔΙΚΕΣ συναντήσεις βοήθεια στον χειρισμό προσωπικών, οικογενειακών, συναισθηματικών, μαθησιακών και επαγγελματικών θεμάτων</a:t>
            </a:r>
          </a:p>
          <a:p>
            <a:pPr marL="448056" lvl="2" indent="-384048" algn="ctr">
              <a:buSzPct val="80000"/>
              <a:buNone/>
            </a:pPr>
            <a:endParaRPr lang="el-G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ΕΧΕΜΥΘΕΙΑ</a:t>
            </a:r>
          </a:p>
          <a:p>
            <a:pPr marL="448056" lvl="2" indent="-384048" algn="ctr">
              <a:buSzPct val="80000"/>
              <a:buNone/>
            </a:pPr>
            <a:endParaRPr lang="el-G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endParaRPr lang="el-G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endParaRPr lang="el-G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4008" lvl="2" indent="0" algn="ctr">
              <a:buSzPct val="80000"/>
              <a:buNone/>
            </a:pPr>
            <a:endParaRPr lang="el-GR" sz="28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448056" lvl="2" indent="-384048" algn="ctr">
              <a:buSzPct val="80000"/>
              <a:buFont typeface="Wingdings 2"/>
              <a:buChar char=""/>
            </a:pPr>
            <a:endParaRPr lang="el-GR" sz="28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/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285784" y="3857628"/>
            <a:ext cx="9001188" cy="492922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1106424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 2"/>
              <a:buChar char="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Picture 5" descr="ID# 7107 - Many Ways To Go - Presentation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" y="5035946"/>
            <a:ext cx="184943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Κατεύθυνση Κλασικών και Ανθρωπιστικών Σπουδών 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07874"/>
              </p:ext>
            </p:extLst>
          </p:nvPr>
        </p:nvGraphicFramePr>
        <p:xfrm>
          <a:off x="468313" y="1628774"/>
          <a:ext cx="8424167" cy="460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3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Κατεύθυνση </a:t>
            </a:r>
            <a:r>
              <a:rPr lang="el-GR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Κλασικών </a:t>
            </a:r>
            <a:r>
              <a:rPr 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και Ανθρωπιστικών Σπουδών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66440" y="1988840"/>
          <a:ext cx="802603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0" y="1591056"/>
            <a:ext cx="129846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Κατεύθυνση Ξένων </a:t>
            </a:r>
            <a:r>
              <a:rPr lang="el-GR" b="1" dirty="0" smtClean="0">
                <a:solidFill>
                  <a:schemeClr val="bg1"/>
                </a:solidFill>
              </a:rPr>
              <a:t>Γλωσσών</a:t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l-GR" b="1" dirty="0" smtClean="0">
                <a:solidFill>
                  <a:schemeClr val="bg1"/>
                </a:solidFill>
              </a:rPr>
              <a:t>και </a:t>
            </a:r>
            <a:r>
              <a:rPr lang="el-GR" b="1" dirty="0">
                <a:solidFill>
                  <a:schemeClr val="bg1"/>
                </a:solidFill>
              </a:rPr>
              <a:t>Ευρωπαϊκών Σπουδών 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8374"/>
              </p:ext>
            </p:extLst>
          </p:nvPr>
        </p:nvGraphicFramePr>
        <p:xfrm>
          <a:off x="871538" y="1700213"/>
          <a:ext cx="740886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Κατεύθυνση </a:t>
            </a:r>
            <a:r>
              <a:rPr lang="el-GR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Ξένων </a:t>
            </a:r>
            <a:r>
              <a:rPr 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Γλωσσών</a:t>
            </a:r>
            <a:br>
              <a:rPr 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και Ευρωπαϊκών Σπουδών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28774"/>
          <a:ext cx="8424167" cy="460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4130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200" b="1" dirty="0">
                <a:solidFill>
                  <a:schemeClr val="bg1"/>
                </a:solidFill>
              </a:rPr>
              <a:t>Κατεύθυνση </a:t>
            </a:r>
            <a:r>
              <a:rPr lang="el-GR" altLang="en-US" sz="3200" b="1" dirty="0" smtClean="0">
                <a:solidFill>
                  <a:schemeClr val="bg1"/>
                </a:solidFill>
              </a:rPr>
              <a:t>Θετικών Επιστημών - </a:t>
            </a:r>
            <a:r>
              <a:rPr lang="el-GR" altLang="en-US" sz="3200" b="1" dirty="0">
                <a:solidFill>
                  <a:schemeClr val="bg1"/>
                </a:solidFill>
              </a:rPr>
              <a:t/>
            </a:r>
            <a:br>
              <a:rPr lang="el-GR" altLang="en-US" sz="3200" b="1" dirty="0">
                <a:solidFill>
                  <a:schemeClr val="bg1"/>
                </a:solidFill>
              </a:rPr>
            </a:br>
            <a:r>
              <a:rPr lang="el-GR" altLang="en-US" sz="3200" b="1" dirty="0" err="1" smtClean="0">
                <a:solidFill>
                  <a:schemeClr val="bg1"/>
                </a:solidFill>
              </a:rPr>
              <a:t>Βιοεπιστημών</a:t>
            </a:r>
            <a:r>
              <a:rPr lang="el-GR" altLang="en-US" sz="3200" b="1" dirty="0" smtClean="0">
                <a:solidFill>
                  <a:schemeClr val="bg1"/>
                </a:solidFill>
              </a:rPr>
              <a:t> – Πληροφορικής - Τεχνολογίας</a:t>
            </a:r>
            <a:endParaRPr lang="en-US" sz="3200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35403"/>
              </p:ext>
            </p:extLst>
          </p:nvPr>
        </p:nvGraphicFramePr>
        <p:xfrm>
          <a:off x="871538" y="1700213"/>
          <a:ext cx="7408862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3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1519" y="1700808"/>
          <a:ext cx="8654355" cy="475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altLang="el-GR" sz="2400" b="1" dirty="0">
                          <a:solidFill>
                            <a:schemeClr val="bg1"/>
                          </a:solidFill>
                        </a:rPr>
                        <a:t>ΕΝΔΕΙΚΤΙΚΕΣ ΣΠΟΥΔΕΣ</a:t>
                      </a:r>
                      <a:endParaRPr lang="en-GB" sz="21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48">
                <a:tc>
                  <a:txBody>
                    <a:bodyPr/>
                    <a:lstStyle/>
                    <a:p>
                      <a:pPr algn="ctr"/>
                      <a:endParaRPr lang="el-GR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Βιολογικές Επιστήμες, Μαθηματικά, Φυσική, Χημεία, Χημική Μηχανική, Πληροφορική,</a:t>
                      </a:r>
                      <a:r>
                        <a:rPr lang="en-US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Αρχιτεκτονική, Ηλεκτρολογία Μηχανική, Μηχανολογία Μηχανική, Πολιτική Μηχανική, Μηχανική Περιβάλλοντος, Αεροναυπηγική Μηχανική, Ναυπηγική Μηχανική,  Αγρονομία/Τοπογραφία, Ιατρική, Οδοντιατρική, Κτηνιατρική, Φαρμακευτική, </a:t>
                      </a:r>
                      <a:r>
                        <a:rPr lang="el-GR" sz="2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Διαιτολογία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2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Διατροφολογία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Γεωπονικές Επιστήμες, Περιβαλλοντικές Σπουδές,, Γεωλογία,</a:t>
                      </a:r>
                      <a:r>
                        <a:rPr lang="en-US" sz="24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Στρατιωτικές Σχολές Αξιωματικών, κ.α.</a:t>
                      </a:r>
                      <a:endParaRPr lang="en-GB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0" marR="51440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476672"/>
            <a:ext cx="82809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400" b="1" dirty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ΚΑΤΕΥΘΥΝΣΗ </a:t>
            </a:r>
            <a:endParaRPr lang="en-GB" sz="2400" b="1" dirty="0">
              <a:solidFill>
                <a:schemeClr val="l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l-GR" sz="2400" b="1" dirty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ΘΕΤΙΚΩΝ ΕΠΙΣΤΗΜΩΝ - ΒΙΟΕΠΙΣΤΗΜΩΝ - ΠΛΗΡΟΦΟΡΙΚΗΣ - ΤΕΧΝΟΛΟΓΙΑΣ</a:t>
            </a:r>
            <a:endParaRPr lang="en-GB" sz="2400" b="1" dirty="0">
              <a:solidFill>
                <a:schemeClr val="l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14130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Κατεύθυνση Οικονομικών Επιστημών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782966"/>
              </p:ext>
            </p:extLst>
          </p:nvPr>
        </p:nvGraphicFramePr>
        <p:xfrm>
          <a:off x="611560" y="1916832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4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95516" cy="1026319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ΚΑΤΕΥΘΥΝΣΗ </a:t>
            </a:r>
            <a:r>
              <a:rPr lang="el-GR" sz="3200" b="1" dirty="0" smtClean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ΟΙΚΟΝΟΜΙΚΩΝ ΕΠΙΣΤΗΜΩΝ</a:t>
            </a:r>
            <a:endParaRPr lang="en-GB" altLang="el-GR" sz="285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00808"/>
          <a:ext cx="8681465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74"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28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ΕΝΔΕΙΚΤΙΚΕΣ ΣΠΟΥΔΕΣ</a:t>
                      </a:r>
                      <a:endParaRPr lang="en-GB" sz="2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25721" marB="2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3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2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Οικονομικά, Λογιστική, Χρηματοοικονομικά,</a:t>
                      </a:r>
                      <a:r>
                        <a:rPr lang="en-US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Διοίκηση Επιχειρήσεων, Μάρκετινγκ, Διεθνείς-Ευρωπαϊκές Σπουδές, Στατιστική, Ασφαλιστικές Επιστήμες,  Ναυτιλιακές Σπουδές, Πληροφορική (σε τμήματα Ελλάδας), Στρατιωτικές Σχολές Αξιωματικών – Οικονομικό, Αγροτικής Οικονομίας και Ανάπτυξης</a:t>
                      </a:r>
                      <a:r>
                        <a:rPr lang="en-US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8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800" b="1" kern="120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κ.α</a:t>
                      </a:r>
                      <a:endParaRPr lang="en-GB" sz="2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3" marR="51443" marT="25721" marB="2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4130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Κατεύθυνση </a:t>
            </a:r>
            <a:r>
              <a:rPr lang="el-GR" b="1" dirty="0" smtClean="0">
                <a:solidFill>
                  <a:schemeClr val="bg1"/>
                </a:solidFill>
              </a:rPr>
              <a:t>Εμπορίου</a:t>
            </a:r>
            <a:br>
              <a:rPr lang="el-GR" b="1" dirty="0" smtClean="0">
                <a:solidFill>
                  <a:schemeClr val="bg1"/>
                </a:solidFill>
              </a:rPr>
            </a:br>
            <a:r>
              <a:rPr lang="el-GR" b="1" dirty="0" smtClean="0">
                <a:solidFill>
                  <a:schemeClr val="bg1"/>
                </a:solidFill>
              </a:rPr>
              <a:t>και </a:t>
            </a:r>
            <a:r>
              <a:rPr lang="el-GR" b="1" dirty="0">
                <a:solidFill>
                  <a:schemeClr val="bg1"/>
                </a:solidFill>
              </a:rPr>
              <a:t>Υπηρεσιών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122251"/>
              </p:ext>
            </p:extLst>
          </p:nvPr>
        </p:nvGraphicFramePr>
        <p:xfrm>
          <a:off x="539552" y="1700808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9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102631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l-GR" sz="3200" b="1" dirty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ΚΑΤΕΥΘΥΝΣΗ </a:t>
            </a:r>
            <a:r>
              <a:rPr lang="el-GR" sz="3200" b="1" dirty="0" smtClean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ΕΜΠΟΡΙΟΥ </a:t>
            </a:r>
            <a:r>
              <a:rPr lang="el-GR" sz="3200" b="1" dirty="0">
                <a:solidFill>
                  <a:schemeClr val="l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ΥΠΗΡΕΣΙΩΝ</a:t>
            </a:r>
            <a:endParaRPr lang="en-GB" sz="3200" b="1" dirty="0">
              <a:solidFill>
                <a:schemeClr val="l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638483"/>
          <a:ext cx="86429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7760"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2400" b="1" dirty="0">
                          <a:solidFill>
                            <a:srgbClr val="C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ΕΝΔΕΙΚΤΙΚΕΣ ΣΠΟΥΔΕΣ</a:t>
                      </a:r>
                      <a:endParaRPr lang="en-GB" sz="21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25721" marB="2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Φυσική Αγωγή, Σχολές Υπαξιωματικών, Οικιακή Οικονομία και Οικολογία, Μαγειρική, Ξενοδοχειακά (ΑΞΙΚ), Επικοινωνία και Σπουδές Διαδικτύου, Πολυμέσα και Γραφικές Τέχνες,</a:t>
                      </a:r>
                      <a:r>
                        <a:rPr lang="el-GR" sz="24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Νοσηλευτική, Αξιωματικοί Νοσηλευτικής, 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Επικοινωνία και ΜΜΕ, Διοίκηση Ξενοδοχείων και Τουρισμού, Εσωτερικής Αρχιτεκτονικής, Κινηματογράφου, Τουρισμού, Δημιουργικού Σχεδιασμού</a:t>
                      </a:r>
                      <a:r>
                        <a:rPr lang="el-GR" sz="24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Ένδυσης, Τεχνών ήχου και Εικόνας, Διοίκηση Οργανισμών-Μάρκετινγκ και Τουρισμού, Θεωρία και Ιστορία Τέχνης </a:t>
                      </a:r>
                      <a:r>
                        <a:rPr lang="el-GR" sz="2400" b="1" kern="120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κ.α</a:t>
                      </a:r>
                      <a:endParaRPr lang="el-GR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3" marR="51443" marT="25721" marB="2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16" y="1124744"/>
            <a:ext cx="141300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628800"/>
            <a:ext cx="7452816" cy="511256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1.Σ.Ε.Α. σε όλη τη Δευτεροβάθμια και στον ΟΝΕΚ </a:t>
            </a:r>
            <a:endParaRPr lang="el-GR" dirty="0"/>
          </a:p>
          <a:p>
            <a:r>
              <a:rPr lang="el-GR" dirty="0" smtClean="0"/>
              <a:t>2.Συνέντευξεις ατομικές + Ομαδικές</a:t>
            </a:r>
            <a:endParaRPr lang="el-GR" dirty="0"/>
          </a:p>
          <a:p>
            <a:r>
              <a:rPr lang="el-GR" dirty="0"/>
              <a:t>3.Γενική εικόνα Προσωπικότητας -Σχολική </a:t>
            </a:r>
            <a:r>
              <a:rPr lang="el-GR" dirty="0" smtClean="0"/>
              <a:t>επίδοση, 4.Μάθημα Προσανατολισμοί </a:t>
            </a:r>
            <a:r>
              <a:rPr lang="el-GR" dirty="0"/>
              <a:t>μετά το </a:t>
            </a:r>
            <a:r>
              <a:rPr lang="el-GR" dirty="0" smtClean="0"/>
              <a:t>Γυμνάσιο -</a:t>
            </a:r>
            <a:r>
              <a:rPr lang="el-GR" b="1" dirty="0" smtClean="0"/>
              <a:t> </a:t>
            </a:r>
            <a:r>
              <a:rPr lang="el-GR" dirty="0" smtClean="0"/>
              <a:t>Πλαίσια Πρόσβασης</a:t>
            </a:r>
            <a:r>
              <a:rPr lang="el-GR" dirty="0"/>
              <a:t> </a:t>
            </a:r>
            <a:r>
              <a:rPr lang="el-GR" dirty="0" smtClean="0"/>
              <a:t>- Σχέδια καριέρας</a:t>
            </a:r>
            <a:endParaRPr lang="el-GR" dirty="0"/>
          </a:p>
          <a:p>
            <a:r>
              <a:rPr lang="el-GR" dirty="0"/>
              <a:t>5.Μελέτες προοπτικών απασχόλησης στην Κύπρο </a:t>
            </a:r>
            <a:r>
              <a:rPr lang="el-GR" dirty="0" smtClean="0"/>
              <a:t>ΑΝΑΔ</a:t>
            </a:r>
            <a:endParaRPr lang="el-GR" dirty="0"/>
          </a:p>
          <a:p>
            <a:r>
              <a:rPr lang="el-GR" dirty="0" smtClean="0"/>
              <a:t>6.Οδηγοί </a:t>
            </a:r>
            <a:r>
              <a:rPr lang="el-GR" dirty="0"/>
              <a:t>Εξετάσεων </a:t>
            </a:r>
          </a:p>
          <a:p>
            <a:r>
              <a:rPr lang="el-GR" dirty="0"/>
              <a:t>7.Οδηγοί Σπουδών Δημοσίων και </a:t>
            </a:r>
            <a:r>
              <a:rPr lang="el-GR" dirty="0" smtClean="0"/>
              <a:t>Ιδιωτικών ΑΑΕΙ </a:t>
            </a:r>
            <a:r>
              <a:rPr lang="el-GR" dirty="0"/>
              <a:t>Κύπρου -</a:t>
            </a:r>
            <a:r>
              <a:rPr lang="el-GR" dirty="0" smtClean="0"/>
              <a:t>Ελλάδας </a:t>
            </a:r>
            <a:r>
              <a:rPr lang="el-GR" dirty="0"/>
              <a:t>και άλλων χωρών</a:t>
            </a:r>
          </a:p>
          <a:p>
            <a:r>
              <a:rPr lang="el-GR" dirty="0"/>
              <a:t>8</a:t>
            </a:r>
            <a:r>
              <a:rPr lang="el-GR" dirty="0" smtClean="0"/>
              <a:t>.Ψυχομετρικά </a:t>
            </a:r>
            <a:r>
              <a:rPr lang="el-GR" dirty="0" err="1"/>
              <a:t>Τέστ</a:t>
            </a:r>
            <a:r>
              <a:rPr lang="el-GR" dirty="0"/>
              <a:t> </a:t>
            </a:r>
            <a:r>
              <a:rPr lang="el-GR" dirty="0" smtClean="0"/>
              <a:t>«ΑΡΙΑΔΝΗ</a:t>
            </a:r>
            <a:r>
              <a:rPr lang="el-GR" dirty="0"/>
              <a:t>» «ΑΡΙΣΤΟΝ</a:t>
            </a:r>
            <a:r>
              <a:rPr lang="el-GR" dirty="0" smtClean="0"/>
              <a:t>»                                              Σύνδεση </a:t>
            </a:r>
            <a:r>
              <a:rPr lang="el-GR" dirty="0"/>
              <a:t>Προσωπικότητας με Ομάδες Επαγγελμάτων</a:t>
            </a:r>
          </a:p>
          <a:p>
            <a:r>
              <a:rPr lang="el-GR" dirty="0" smtClean="0"/>
              <a:t>9.Πληροφόρηση για Υποτροφίες και συστατικές επιστολές</a:t>
            </a:r>
            <a:endParaRPr lang="el-GR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72252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ΠΩΣ ΒΟΗΘΟΥΜΕ ΤΟΥΣ ΜΑΘΗΤΕΣ ΜΑΣ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543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>
                <a:solidFill>
                  <a:schemeClr val="bg1"/>
                </a:solidFill>
              </a:rPr>
              <a:t>Κατεύθυνση Καλών Τεχνών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632013"/>
              </p:ext>
            </p:extLst>
          </p:nvPr>
        </p:nvGraphicFramePr>
        <p:xfrm>
          <a:off x="251520" y="1772816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0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88236" cy="1026319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rPr>
              <a:t>ΚΑΤΕΥΘΥΝΣΗ </a:t>
            </a:r>
            <a:r>
              <a:rPr lang="el-GR" sz="3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rPr>
              <a:t>ΚΑΛΩΝ ΤΕΧΝΩΝ</a:t>
            </a:r>
            <a:r>
              <a:rPr lang="en-GB" sz="3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3200" dirty="0">
                <a:latin typeface="Arial" charset="0"/>
                <a:ea typeface="Arial" charset="0"/>
                <a:cs typeface="Arial" charset="0"/>
              </a:rPr>
            </a:br>
            <a:endParaRPr lang="en-GB" altLang="el-GR" sz="285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850299"/>
              </p:ext>
            </p:extLst>
          </p:nvPr>
        </p:nvGraphicFramePr>
        <p:xfrm>
          <a:off x="225812" y="1628800"/>
          <a:ext cx="8738675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960"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24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ΕΝΔΕΙΚΤΙΚΕΣ ΣΠΟΥΔΕΣ</a:t>
                      </a:r>
                      <a:endParaRPr lang="en-GB" sz="210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43" marR="51443" marT="25721" marB="2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5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Θέατρο, Θεωρία και Ιστορία της Τέχνης, Διαχείριση Πολιτισμικού Περιβάλλοντος, Πολιτικές Επιστήμες, Κινηματογράφου, Κοινωνιολογία, Δημοσιογραφία</a:t>
                      </a:r>
                      <a:r>
                        <a:rPr lang="en-US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Επικοινωνία και ΜΜΕ, Επικοινωνία και Σπουδές Διαδικτύου, Πολυμέσα και Γραφικές Τέχνες, Μουσική</a:t>
                      </a:r>
                      <a:r>
                        <a:rPr lang="en-US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Τεχνών Ήχου και Εικόνας, Τουρκικές και Μεσανατολικές Σπουδές, Ψηφιακών Τεχνών και Κινηματογράφου </a:t>
                      </a:r>
                      <a:r>
                        <a:rPr lang="el-GR" sz="24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κ.α</a:t>
                      </a:r>
                      <a:endParaRPr lang="en-US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3" marR="51443" marT="25721" marB="2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" y="917823"/>
            <a:ext cx="1367901" cy="14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5557" y="764704"/>
            <a:ext cx="8964488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>
                <a:ln>
                  <a:noFill/>
                </a:ln>
              </a:rPr>
              <a:t>Εξεταζόμενα Μαθήματα  των 2 τετραμήνων</a:t>
            </a:r>
            <a:br>
              <a:rPr lang="el-GR" altLang="el-GR" b="1" dirty="0" smtClean="0">
                <a:ln>
                  <a:noFill/>
                </a:ln>
              </a:rPr>
            </a:br>
            <a:r>
              <a:rPr lang="el-GR" altLang="el-GR" b="1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</a:rPr>
              <a:t>Β΄ και Γ΄ Λυκείου </a:t>
            </a:r>
            <a:endParaRPr lang="en-GB" altLang="el-GR" b="1" dirty="0" smtClean="0">
              <a:ln>
                <a:noFill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786818"/>
              </p:ext>
            </p:extLst>
          </p:nvPr>
        </p:nvGraphicFramePr>
        <p:xfrm>
          <a:off x="827584" y="2060848"/>
          <a:ext cx="7514034" cy="324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ID# 6728 - Stick Figure Browsing Open Folder - Presentation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184482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400" cy="1872208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Από την Φετινή σχολική χρονιά έγινε </a:t>
            </a:r>
            <a:r>
              <a:rPr lang="el-GR" b="1" dirty="0">
                <a:solidFill>
                  <a:srgbClr val="002060"/>
                </a:solidFill>
              </a:rPr>
              <a:t>Διαχωρισμός των </a:t>
            </a:r>
            <a:r>
              <a:rPr lang="el-GR" b="1" dirty="0" smtClean="0">
                <a:solidFill>
                  <a:srgbClr val="002060"/>
                </a:solidFill>
              </a:rPr>
              <a:t>Παγκυπρίων </a:t>
            </a:r>
            <a:r>
              <a:rPr lang="el-GR" b="1" dirty="0">
                <a:solidFill>
                  <a:srgbClr val="002060"/>
                </a:solidFill>
              </a:rPr>
              <a:t>Εξετάσεων</a:t>
            </a:r>
            <a:br>
              <a:rPr lang="el-GR" b="1" dirty="0">
                <a:solidFill>
                  <a:srgbClr val="002060"/>
                </a:solidFill>
              </a:rPr>
            </a:br>
            <a:endParaRPr lang="el-GR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27" y="980728"/>
            <a:ext cx="8569325" cy="5472608"/>
          </a:xfrm>
        </p:spPr>
        <p:txBody>
          <a:bodyPr>
            <a:normAutofit/>
          </a:bodyPr>
          <a:lstStyle/>
          <a:p>
            <a:pPr>
              <a:defRPr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l-GR" sz="3200" dirty="0" smtClean="0"/>
              <a:t>       </a:t>
            </a:r>
          </a:p>
          <a:p>
            <a:pPr marL="0" indent="0">
              <a:buNone/>
              <a:defRPr/>
            </a:pPr>
            <a:r>
              <a:rPr lang="el-GR" sz="3200" dirty="0" smtClean="0"/>
              <a:t>Α) Απόλυσης                        Β) Πρόσβασης</a:t>
            </a:r>
          </a:p>
          <a:p>
            <a:pPr marL="0" indent="0">
              <a:buNone/>
              <a:defRPr/>
            </a:pPr>
            <a:r>
              <a:rPr lang="el-GR" sz="2000" dirty="0" smtClean="0"/>
              <a:t>Δύο εξετάσεις Τετράμηνού</a:t>
            </a:r>
          </a:p>
          <a:p>
            <a:pPr marL="0" indent="0">
              <a:buNone/>
              <a:defRPr/>
            </a:pPr>
            <a:r>
              <a:rPr lang="el-GR" sz="3200" dirty="0" smtClean="0"/>
              <a:t>ΝΕΑ ΕΛΛΗΝΙΚΑ</a:t>
            </a:r>
          </a:p>
          <a:p>
            <a:pPr marL="0" indent="0">
              <a:buNone/>
              <a:defRPr/>
            </a:pPr>
            <a:r>
              <a:rPr lang="el-GR" sz="3200" dirty="0" smtClean="0"/>
              <a:t>+ 4 ΜΑΘΗΜΑΤΑ</a:t>
            </a:r>
          </a:p>
          <a:p>
            <a:pPr marL="0" indent="0">
              <a:buNone/>
              <a:defRPr/>
            </a:pPr>
            <a:r>
              <a:rPr lang="el-GR" sz="3200" dirty="0" smtClean="0"/>
              <a:t>ΚΑΤΕΥΘΥΝΣΗΣ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3356992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μέχρι και 7 μαθήματα και</a:t>
            </a:r>
          </a:p>
          <a:p>
            <a:pPr marL="571500" indent="-5715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μέχρι 3 Ειδικές Εξετάσεις: </a:t>
            </a:r>
          </a:p>
          <a:p>
            <a:r>
              <a:rPr lang="el-GR" dirty="0"/>
              <a:t>	1. Πρακτική Δοκιμασία </a:t>
            </a:r>
          </a:p>
          <a:p>
            <a:r>
              <a:rPr lang="el-GR" dirty="0"/>
              <a:t>  	2. Μουσικές Σπουδές</a:t>
            </a:r>
          </a:p>
          <a:p>
            <a:r>
              <a:rPr lang="el-GR" dirty="0"/>
              <a:t>	3. Μουσική Εκτέλεση και Ερμηνεία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Μπορούν να επιλέξουν μαθήματα Πρόσβασης </a:t>
            </a:r>
            <a:r>
              <a:rPr lang="el-GR" altLang="en-US" sz="1400" b="1" dirty="0">
                <a:ea typeface="Calibri" pitchFamily="34" charset="0"/>
                <a:cs typeface="Times New Roman" pitchFamily="18" charset="0"/>
              </a:rPr>
              <a:t>ανεξαρτήτως κατεύθυνσης και συγκεκριμένων </a:t>
            </a:r>
            <a:r>
              <a:rPr lang="el-GR" altLang="en-US" sz="1400" dirty="0">
                <a:ea typeface="Calibri" pitchFamily="34" charset="0"/>
                <a:cs typeface="Times New Roman" pitchFamily="18" charset="0"/>
              </a:rPr>
              <a:t>μαθημάτων που είχαν επιλέξει στο Λύκειο.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8263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739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>
                <a:ln>
                  <a:noFill/>
                </a:ln>
              </a:rPr>
              <a:t>Ο Μ Ο Γ Ε Ν Ε Ι Σ</a:t>
            </a:r>
            <a:endParaRPr lang="en-GB" altLang="el-GR" b="1" dirty="0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5" cy="4320778"/>
          </a:xfrm>
        </p:spPr>
        <p:txBody>
          <a:bodyPr/>
          <a:lstStyle/>
          <a:p>
            <a:pPr algn="just" eaLnBrk="1" hangingPunct="1">
              <a:buNone/>
              <a:defRPr/>
            </a:pPr>
            <a:endParaRPr lang="el-GR" b="1" dirty="0" smtClean="0"/>
          </a:p>
          <a:p>
            <a:pPr algn="just" eaLnBrk="1" hangingPunct="1">
              <a:buNone/>
              <a:defRPr/>
            </a:pPr>
            <a:endParaRPr lang="el-GR" b="1" dirty="0" smtClean="0"/>
          </a:p>
          <a:p>
            <a:pPr eaLnBrk="1" hangingPunct="1">
              <a:buNone/>
              <a:defRPr/>
            </a:pPr>
            <a:r>
              <a:rPr lang="el-GR" b="1" dirty="0" smtClean="0"/>
              <a:t>Μαθητές που και οι δυο τους γονείς έχουν Ελληνική Καταγωγή,</a:t>
            </a:r>
          </a:p>
          <a:p>
            <a:pPr eaLnBrk="1" hangingPunct="1">
              <a:buNone/>
              <a:defRPr/>
            </a:pPr>
            <a:r>
              <a:rPr lang="el-GR" b="1" dirty="0" smtClean="0"/>
              <a:t>εξασφαλίζουν θέση στα ΑΑΕΙ Ελλάδος από την κατηγορία των</a:t>
            </a:r>
          </a:p>
          <a:p>
            <a:pPr eaLnBrk="1" hangingPunct="1">
              <a:buNone/>
              <a:defRPr/>
            </a:pPr>
            <a:r>
              <a:rPr lang="el-GR" b="1" dirty="0" smtClean="0"/>
              <a:t>Ομογενών </a:t>
            </a:r>
            <a:r>
              <a:rPr lang="el-GR" b="1" dirty="0"/>
              <a:t>και όχι μαζί με τους υπόλοιπους Κύπριους </a:t>
            </a:r>
            <a:r>
              <a:rPr lang="el-GR" b="1" dirty="0" smtClean="0"/>
              <a:t>μαθητές,</a:t>
            </a:r>
          </a:p>
          <a:p>
            <a:pPr eaLnBrk="1" hangingPunct="1">
              <a:buNone/>
              <a:defRPr/>
            </a:pPr>
            <a:r>
              <a:rPr lang="el-GR" b="1" dirty="0" smtClean="0"/>
              <a:t>που </a:t>
            </a:r>
            <a:r>
              <a:rPr lang="el-GR" b="1" dirty="0"/>
              <a:t>ανήκουν στην κατηγορία των «αλλοδαπών – </a:t>
            </a:r>
            <a:r>
              <a:rPr lang="el-GR" b="1" dirty="0" smtClean="0"/>
              <a:t>αλλογενών»</a:t>
            </a:r>
          </a:p>
          <a:p>
            <a:pPr eaLnBrk="1" hangingPunct="1">
              <a:buNone/>
              <a:defRPr/>
            </a:pPr>
            <a:r>
              <a:rPr lang="el-GR" b="1" dirty="0" smtClean="0"/>
              <a:t>Μαθητές με τον ένα εκ των δύο Γονέων να είναι Ελληνικής καταγωγής  έχουν επιλογή είτε με τον ένα τρόπο είτε με τον άλλο.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657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2276872"/>
            <a:ext cx="8064896" cy="3960440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en-US" dirty="0" smtClean="0">
                <a:hlinkClick r:id="rId2"/>
              </a:rPr>
              <a:t>www.moec.gov.cy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 </a:t>
            </a:r>
            <a:r>
              <a:rPr lang="el-GR" dirty="0" smtClean="0">
                <a:solidFill>
                  <a:srgbClr val="073E87"/>
                </a:solidFill>
              </a:rPr>
              <a:t>ΥΠΗΡΕΣΙΕΣ </a:t>
            </a:r>
            <a:r>
              <a:rPr lang="el-GR" dirty="0">
                <a:solidFill>
                  <a:srgbClr val="073E87"/>
                </a:solidFill>
                <a:sym typeface="Wingdings" panose="05000000000000000000" pitchFamily="2" charset="2"/>
              </a:rPr>
              <a:t> ΥΠΗΡΕΣΙΑ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ΣΥΜΒΟΥΛΕΥΤΙΚΗΣ ΚΑΙ ΕΠΑΓΓΕΛΜΑΤΙΚΗΣ ΑΓΩΓΗΣ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www.moec.gov.cy</a:t>
            </a:r>
            <a:r>
              <a:rPr lang="en-US" dirty="0" smtClean="0"/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ΥΠΗΡΕΣΙΕΣ </a:t>
            </a:r>
            <a:r>
              <a:rPr lang="el-GR" dirty="0" err="1" smtClean="0">
                <a:sym typeface="Wingdings" panose="05000000000000000000" pitchFamily="2" charset="2"/>
              </a:rPr>
              <a:t>ΥΠΗΡΕΣΙΑ</a:t>
            </a:r>
            <a:r>
              <a:rPr lang="el-GR" dirty="0" smtClean="0">
                <a:sym typeface="Wingdings" panose="05000000000000000000" pitchFamily="2" charset="2"/>
              </a:rPr>
              <a:t> ΕΞΕΤΑΣΕΩΝ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u="sng" dirty="0">
                <a:sym typeface="Wingdings" panose="05000000000000000000" pitchFamily="2" charset="2"/>
              </a:rPr>
              <a:t>https://onek.org.cy/polykentra/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     ΤΕΣΤ </a:t>
            </a:r>
            <a:r>
              <a:rPr lang="el-GR" dirty="0">
                <a:sym typeface="Wingdings" panose="05000000000000000000" pitchFamily="2" charset="2"/>
              </a:rPr>
              <a:t>ΕΠΑΓΓΕΛΜΑΤΙΚΟΥ  ΠΡΟΣΑΝΑΤΟΛΙΣΜΟΥ</a:t>
            </a:r>
            <a:endParaRPr lang="el-GR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  <a:hlinkClick r:id="rId3"/>
              </a:rPr>
              <a:t>www.eoppep</a:t>
            </a:r>
            <a:r>
              <a:rPr lang="el-GR" dirty="0" smtClean="0">
                <a:sym typeface="Wingdings" panose="05000000000000000000" pitchFamily="2" charset="2"/>
                <a:hlinkClick r:id="rId3"/>
              </a:rPr>
              <a:t>.</a:t>
            </a:r>
            <a:r>
              <a:rPr lang="en-US" dirty="0" smtClean="0">
                <a:sym typeface="Wingdings" panose="05000000000000000000" pitchFamily="2" charset="2"/>
                <a:hlinkClick r:id="rId3"/>
              </a:rPr>
              <a:t>gr/teens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l-G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   ΤΕΣΤ ΕΠΑΓΓΕΛΜΑΤΙΚΟΥ  ΠΡΟΣΑΝΑΤΟΛΙΣΜΟΥ  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    ΒΙΝΤΕΟ ΕΠΑΓΓΕΛΜΑΤΩΝ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ΧΡΗΣΙΜΕΣ ΙΣΤΟΣΕΛΙΔΕΣ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83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8" cy="5196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ΧΡΗΣΙΜΕΣ ΙΣΤΟΣΕΛΙΔΕΣ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858617" cy="180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108"/>
            <a:ext cx="8136904" cy="5113147"/>
          </a:xfrm>
        </p:spPr>
        <p:txBody>
          <a:bodyPr>
            <a:noAutofit/>
          </a:bodyPr>
          <a:lstStyle/>
          <a:p>
            <a:r>
              <a:rPr lang="el-GR" sz="7200" dirty="0" smtClean="0">
                <a:solidFill>
                  <a:schemeClr val="tx2">
                    <a:lumMod val="75000"/>
                  </a:schemeClr>
                </a:solidFill>
              </a:rPr>
              <a:t>Ευχαριστώ για την προσοχή σας !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7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7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7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7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Καθηγητής Σ.Ε.Α Αντρέας Χριστοδούλου 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56992"/>
            <a:ext cx="230425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8984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                                                    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   </a:t>
            </a:r>
            <a:r>
              <a:rPr lang="el-GR" b="1" u="sng" dirty="0" smtClean="0"/>
              <a:t>ΜΟΥΣΙΚΟ ΣΧΟΛΕΙΟ </a:t>
            </a:r>
            <a:endParaRPr lang="el-GR" b="1" u="sng" dirty="0"/>
          </a:p>
          <a:p>
            <a:endParaRPr lang="el-GR" u="sng" dirty="0" smtClean="0"/>
          </a:p>
          <a:p>
            <a:r>
              <a:rPr lang="el-GR" dirty="0" smtClean="0"/>
              <a:t>Οι μαθητές παρακολουθούν το πρόγραμμα των πρωινών μαθημάτων, με ενισχυμένο το μάθημα της Μουσικής σε όλες τις τάξεις και το υπόλοιπο ειδικό πρόγραμμα του Μουσικού Σχολείου  σε απογευματινό χρόνο</a:t>
            </a:r>
            <a:r>
              <a:rPr lang="el-GR" dirty="0"/>
              <a:t>.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r>
              <a:rPr lang="el-GR" b="1" dirty="0" smtClean="0"/>
              <a:t>Μουσικά Λύκεια λειτουργούν:</a:t>
            </a:r>
          </a:p>
          <a:p>
            <a:endParaRPr lang="el-GR" dirty="0"/>
          </a:p>
          <a:p>
            <a:r>
              <a:rPr lang="el-GR" dirty="0" err="1" smtClean="0"/>
              <a:t>Λευκωσία:Παγκύπριο</a:t>
            </a:r>
            <a:r>
              <a:rPr lang="el-GR" dirty="0" smtClean="0"/>
              <a:t> Γυμνάσιο,τηλ.22466711</a:t>
            </a:r>
            <a:endParaRPr lang="el-GR" dirty="0"/>
          </a:p>
          <a:p>
            <a:r>
              <a:rPr lang="el-GR" dirty="0" err="1" smtClean="0"/>
              <a:t>Λεμεσός:Λύκειο</a:t>
            </a:r>
            <a:r>
              <a:rPr lang="el-GR" dirty="0" smtClean="0"/>
              <a:t> Λανίτειο,τηλ.25692050</a:t>
            </a:r>
            <a:endParaRPr lang="el-GR" dirty="0"/>
          </a:p>
          <a:p>
            <a:r>
              <a:rPr lang="el-GR" dirty="0" err="1" smtClean="0"/>
              <a:t>Λάρνακα:Λύκειο</a:t>
            </a:r>
            <a:r>
              <a:rPr lang="el-GR" dirty="0" smtClean="0"/>
              <a:t> Αγίου Γεωργίου,τηλ.24638715</a:t>
            </a:r>
            <a:endParaRPr lang="el-GR" dirty="0"/>
          </a:p>
          <a:p>
            <a:r>
              <a:rPr lang="el-GR" dirty="0"/>
              <a:t>Αμμόχωστο</a:t>
            </a:r>
            <a:r>
              <a:rPr lang="el-GR" dirty="0" smtClean="0"/>
              <a:t>: Λύκειο </a:t>
            </a:r>
            <a:r>
              <a:rPr lang="el-GR" dirty="0" err="1" smtClean="0"/>
              <a:t>Κοκκινοχωρίων</a:t>
            </a:r>
            <a:r>
              <a:rPr lang="el-GR" dirty="0" smtClean="0"/>
              <a:t> ΦώτηΠίττα,τηλ.23742853</a:t>
            </a:r>
            <a:endParaRPr lang="el-GR" dirty="0"/>
          </a:p>
          <a:p>
            <a:r>
              <a:rPr lang="el-GR" dirty="0" err="1" smtClean="0"/>
              <a:t>Πάφο:Λύκειο</a:t>
            </a:r>
            <a:r>
              <a:rPr lang="el-GR" dirty="0" smtClean="0"/>
              <a:t> </a:t>
            </a:r>
            <a:r>
              <a:rPr lang="el-GR" dirty="0" err="1" smtClean="0"/>
              <a:t>Α</a:t>
            </a:r>
            <a:r>
              <a:rPr lang="el-GR" dirty="0" err="1"/>
              <a:t>΄</a:t>
            </a:r>
            <a:r>
              <a:rPr lang="el-GR" dirty="0" err="1" smtClean="0"/>
              <a:t>Εθνάρχη</a:t>
            </a:r>
            <a:r>
              <a:rPr lang="el-GR" dirty="0" smtClean="0"/>
              <a:t> Μακαρίου Γ</a:t>
            </a:r>
            <a:r>
              <a:rPr lang="el-GR" dirty="0"/>
              <a:t>΄,τηλ.26932413</a:t>
            </a:r>
          </a:p>
          <a:p>
            <a:endParaRPr lang="el-GR" b="1" dirty="0" smtClean="0"/>
          </a:p>
          <a:p>
            <a:r>
              <a:rPr lang="el-GR" b="1" dirty="0" smtClean="0"/>
              <a:t>Για </a:t>
            </a:r>
            <a:r>
              <a:rPr lang="el-GR" b="1" dirty="0"/>
              <a:t>περισσότερες πληροφορίες:</a:t>
            </a:r>
            <a:endParaRPr lang="el-GR" dirty="0"/>
          </a:p>
          <a:p>
            <a:r>
              <a:rPr lang="el-GR" dirty="0" err="1"/>
              <a:t>◦Σύμβουλο</a:t>
            </a:r>
            <a:r>
              <a:rPr lang="el-GR" dirty="0"/>
              <a:t> </a:t>
            </a:r>
            <a:r>
              <a:rPr lang="el-GR" dirty="0" smtClean="0"/>
              <a:t> Μουσικού  </a:t>
            </a:r>
            <a:r>
              <a:rPr lang="el-GR" dirty="0"/>
              <a:t>Σχολείου </a:t>
            </a:r>
            <a:r>
              <a:rPr lang="el-GR" dirty="0" smtClean="0"/>
              <a:t> ΥΠΠΑΝ</a:t>
            </a:r>
            <a:r>
              <a:rPr lang="el-GR" dirty="0"/>
              <a:t>: 22800698</a:t>
            </a:r>
          </a:p>
        </p:txBody>
      </p:sp>
    </p:spTree>
    <p:extLst>
      <p:ext uri="{BB962C8B-B14F-4D97-AF65-F5344CB8AC3E}">
        <p14:creationId xmlns:p14="http://schemas.microsoft.com/office/powerpoint/2010/main" val="9597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96136" y="2780929"/>
            <a:ext cx="2973268" cy="3024336"/>
            <a:chOff x="6313864" y="2348880"/>
            <a:chExt cx="2455540" cy="2455541"/>
          </a:xfrm>
        </p:grpSpPr>
        <p:pic>
          <p:nvPicPr>
            <p:cNvPr id="3074" name="Picture 2" descr="ID# 11424 - Group Missing Puzzle Piece - Non Looping - PowerPoint Animation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864" y="2348880"/>
              <a:ext cx="2455540" cy="24555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6515851" y="4456347"/>
              <a:ext cx="2024222" cy="32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7338" y="1674088"/>
            <a:ext cx="84820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l-G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Εντός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Σχολείου: </a:t>
            </a:r>
            <a:endParaRPr lang="el-G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Τη Διεύθυνση του σχολείου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Τους Διδάσκοντες</a:t>
            </a:r>
          </a:p>
          <a:p>
            <a:pPr lvl="1">
              <a:defRPr/>
            </a:pP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Άλλες υπηρεσίες:</a:t>
            </a:r>
            <a:endParaRPr lang="el-G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Εκπαιδευτική Ψυχολόγο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Συνδετικούς Λειτουργούς</a:t>
            </a: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Γραφείο 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Ευημερίας κ.ά.</a:t>
            </a:r>
            <a:r>
              <a:rPr lang="el-GR" sz="3200" dirty="0"/>
              <a:t/>
            </a:r>
            <a:br>
              <a:rPr lang="el-GR" sz="3200" dirty="0"/>
            </a:br>
            <a:endParaRPr lang="en-US" sz="3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Συνεργασία με: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3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628800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                                                    </a:t>
            </a:r>
            <a:r>
              <a:rPr lang="el-GR" b="1" u="sng" dirty="0" smtClean="0"/>
              <a:t>ΑΘΛΗΤΙΚΟ ΣΧΟΛΕΙΟ </a:t>
            </a:r>
          </a:p>
          <a:p>
            <a:endParaRPr lang="el-GR" dirty="0"/>
          </a:p>
          <a:p>
            <a:r>
              <a:rPr lang="el-GR" dirty="0"/>
              <a:t>Τα Αθλητικά Σχολεία έχουν ως αποστολή την ενίσχυση της αγωνιστικής δραστηριότητας των μαθητών-αθλητών, την ακαδημαϊκή τους στήριξη, καθώς και την υιοθέτηση ορθής αθλητικής συμπεριφοράς («Ευ </a:t>
            </a:r>
            <a:r>
              <a:rPr lang="el-GR" dirty="0" err="1"/>
              <a:t>Αγωνίζεσθαι</a:t>
            </a:r>
            <a:r>
              <a:rPr lang="el-GR" dirty="0"/>
              <a:t>»). </a:t>
            </a:r>
            <a:endParaRPr lang="el-GR" dirty="0" smtClean="0"/>
          </a:p>
          <a:p>
            <a:endParaRPr lang="el-GR" dirty="0"/>
          </a:p>
          <a:p>
            <a:r>
              <a:rPr lang="el-GR" b="1" dirty="0"/>
              <a:t>Αθλητικά Λύκεια λειτουργούν:</a:t>
            </a:r>
            <a:endParaRPr lang="el-GR" dirty="0"/>
          </a:p>
          <a:p>
            <a:r>
              <a:rPr lang="el-GR" dirty="0" err="1"/>
              <a:t>◦Λευκωσία</a:t>
            </a:r>
            <a:r>
              <a:rPr lang="el-GR" dirty="0"/>
              <a:t>: Λύκειο Κύκκου Β’, </a:t>
            </a:r>
            <a:r>
              <a:rPr lang="el-GR" dirty="0" err="1"/>
              <a:t>τηλ</a:t>
            </a:r>
            <a:r>
              <a:rPr lang="el-GR" dirty="0"/>
              <a:t>. 22662388</a:t>
            </a:r>
          </a:p>
          <a:p>
            <a:r>
              <a:rPr lang="el-GR" dirty="0" err="1"/>
              <a:t>◦Λεμεσός</a:t>
            </a:r>
            <a:r>
              <a:rPr lang="el-GR" dirty="0"/>
              <a:t>: </a:t>
            </a:r>
            <a:r>
              <a:rPr lang="el-GR" dirty="0" err="1"/>
              <a:t>ΛανίτειοΛύκειο</a:t>
            </a:r>
            <a:r>
              <a:rPr lang="el-GR" dirty="0"/>
              <a:t>, τηλ.25692050</a:t>
            </a:r>
          </a:p>
          <a:p>
            <a:r>
              <a:rPr lang="el-GR" dirty="0" err="1"/>
              <a:t>◦Λάρνακα</a:t>
            </a:r>
            <a:r>
              <a:rPr lang="el-GR" dirty="0"/>
              <a:t>: Λύκειο Βεργίνας, </a:t>
            </a:r>
            <a:r>
              <a:rPr lang="el-GR" dirty="0" err="1"/>
              <a:t>τηλ</a:t>
            </a:r>
            <a:r>
              <a:rPr lang="el-GR" dirty="0"/>
              <a:t>. 24366006</a:t>
            </a:r>
          </a:p>
          <a:p>
            <a:r>
              <a:rPr lang="el-GR" dirty="0" err="1"/>
              <a:t>◦Πάφος</a:t>
            </a:r>
            <a:r>
              <a:rPr lang="el-GR" dirty="0"/>
              <a:t>: Λύκειο Εθνάρχη Μακαρίου Γ’, </a:t>
            </a:r>
            <a:r>
              <a:rPr lang="el-GR" dirty="0" err="1"/>
              <a:t>τηλ</a:t>
            </a:r>
            <a:r>
              <a:rPr lang="el-GR" dirty="0"/>
              <a:t>. 26932413</a:t>
            </a:r>
          </a:p>
          <a:p>
            <a:r>
              <a:rPr lang="el-GR" dirty="0" err="1"/>
              <a:t>◦Αμμόχωστος</a:t>
            </a:r>
            <a:r>
              <a:rPr lang="el-GR" dirty="0"/>
              <a:t>: Λύκειο Παραλιμνίου, </a:t>
            </a:r>
            <a:r>
              <a:rPr lang="el-GR" dirty="0" err="1"/>
              <a:t>τηλ</a:t>
            </a:r>
            <a:r>
              <a:rPr lang="el-GR" dirty="0"/>
              <a:t>: 23811644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b="1" dirty="0"/>
              <a:t>Για περισσότερες πληροφορίες:</a:t>
            </a:r>
            <a:endParaRPr lang="el-GR" dirty="0"/>
          </a:p>
          <a:p>
            <a:r>
              <a:rPr lang="el-GR" dirty="0" err="1"/>
              <a:t>◦Σύμβουλο</a:t>
            </a:r>
            <a:r>
              <a:rPr lang="el-GR" dirty="0"/>
              <a:t> Αθλητικού Σχολείου ΥΠΠΑΝ: 22809535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4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Επίσης…..</a:t>
            </a:r>
            <a:endParaRPr lang="en-US" altLang="en-US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1487" y="2071389"/>
            <a:ext cx="7987073" cy="4525963"/>
          </a:xfrm>
        </p:spPr>
        <p:txBody>
          <a:bodyPr>
            <a:normAutofit/>
          </a:bodyPr>
          <a:lstStyle/>
          <a:p>
            <a:pPr eaLnBrk="1" hangingPunct="1"/>
            <a:endParaRPr lang="el-GR" alt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Συναντήσεις με γονείς για θέματα που απασχολούν τα παιδιά τους στα διαλείμματα </a:t>
            </a:r>
            <a:br>
              <a:rPr lang="el-GR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l-GR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ή/και</a:t>
            </a:r>
            <a:br>
              <a:rPr lang="el-GR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l-GR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Κατόπιν τηλεφωνικής συνεννόησης στο τηλ.26932341</a:t>
            </a:r>
            <a:endParaRPr lang="en-US" alt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6026224" y="4584003"/>
            <a:ext cx="2591842" cy="2219920"/>
            <a:chOff x="107504" y="4089354"/>
            <a:chExt cx="2016224" cy="1931934"/>
          </a:xfrm>
        </p:grpSpPr>
        <p:pic>
          <p:nvPicPr>
            <p:cNvPr id="146436" name="Picture 4" descr="ID# 17543 - Group Talk Session - PowerPoint Animation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89354"/>
              <a:ext cx="1915480" cy="19154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107504" y="5661248"/>
              <a:ext cx="2016224" cy="360040"/>
            </a:xfrm>
            <a:prstGeom prst="round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547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7" y="188640"/>
            <a:ext cx="919007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805264"/>
            <a:ext cx="836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Η ΣΤΙΓΜΗ ΤΗΣ ΑΠΟΦΑΣΗΣ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332656"/>
            <a:ext cx="6172200" cy="1008112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Arial Black" panose="020B0A04020102020204" pitchFamily="34" charset="0"/>
              </a:rPr>
              <a:t>ΠΩΣ ΕΠΙΛΕΓΩ ΣΩΣΤΑ!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09754"/>
              </p:ext>
            </p:extLst>
          </p:nvPr>
        </p:nvGraphicFramePr>
        <p:xfrm>
          <a:off x="953598" y="1484784"/>
          <a:ext cx="72368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5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ED8A1-576C-49EE-AE4E-CFC25B1AC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7CED8A1-576C-49EE-AE4E-CFC25B1AC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7CED8A1-576C-49EE-AE4E-CFC25B1AC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521C7-6AEC-466D-9E58-3EDE8F8DE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4D521C7-6AEC-466D-9E58-3EDE8F8DE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4D521C7-6AEC-466D-9E58-3EDE8F8DE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6E24D-7347-4F2E-823E-AE9E409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E46E24D-7347-4F2E-823E-AE9E409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E46E24D-7347-4F2E-823E-AE9E409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073A43-4878-4F9E-91CC-73C87665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8073A43-4878-4F9E-91CC-73C87665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8073A43-4878-4F9E-91CC-73C87665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0A4E4-69F8-46E6-A7A9-13246E2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210A4E4-69F8-46E6-A7A9-13246E2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210A4E4-69F8-46E6-A7A9-13246E2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354CD-E844-4F00-8ACF-6E8B11C0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37354CD-E844-4F00-8ACF-6E8B11C0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37354CD-E844-4F00-8ACF-6E8B11C0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CA57E-0853-4845-AE60-38243ADB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C4CA57E-0853-4845-AE60-38243ADB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C4CA57E-0853-4845-AE60-38243ADB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D85BB8-DFB8-48B9-93EE-96E50F60A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FD85BB8-DFB8-48B9-93EE-96E50F60A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FD85BB8-DFB8-48B9-93EE-96E50F60A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21060"/>
            <a:ext cx="4476401" cy="4807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ΤΑ ΠΑΙΔΙΑ ΜΕΧΡΙ ΤΩΡΑ ΕΛΑΒΑΝ ΕΝΗΜΕΡΩΣΗ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1059"/>
            <a:ext cx="4176464" cy="4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ΕΠΙΛΕΓΩ ΤΩΡΑ ΓΙΑ ΝΑ ΜΠΟΡΩ ΜΕΤΑ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62" y="1124744"/>
            <a:ext cx="8642178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1473</Words>
  <Application>Microsoft Office PowerPoint</Application>
  <PresentationFormat>On-screen Show (4:3)</PresentationFormat>
  <Paragraphs>436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맑은 고딕</vt:lpstr>
      <vt:lpstr>Arial</vt:lpstr>
      <vt:lpstr>Arial Black</vt:lpstr>
      <vt:lpstr>Calibri</vt:lpstr>
      <vt:lpstr>Candara</vt:lpstr>
      <vt:lpstr>Comic Sans MS</vt:lpstr>
      <vt:lpstr>Sitka Small</vt:lpstr>
      <vt:lpstr>Symbol</vt:lpstr>
      <vt:lpstr>Times New Roman</vt:lpstr>
      <vt:lpstr>Trebuchet MS</vt:lpstr>
      <vt:lpstr>Tw Cen MT</vt:lpstr>
      <vt:lpstr>Wingdings</vt:lpstr>
      <vt:lpstr>Wingdings 2</vt:lpstr>
      <vt:lpstr>Waveform</vt:lpstr>
      <vt:lpstr>Circuit</vt:lpstr>
      <vt:lpstr>PowerPoint Presentation</vt:lpstr>
      <vt:lpstr>PowerPoint Presentation</vt:lpstr>
      <vt:lpstr>ΠΩΣ ΒΟΗΘΟΥΜΕ ΤΟΥΣ ΜΑΘΗΤΕΣ ΜΑΣ </vt:lpstr>
      <vt:lpstr>Συνεργασία με:</vt:lpstr>
      <vt:lpstr>Επίσης…..</vt:lpstr>
      <vt:lpstr>PowerPoint Presentation</vt:lpstr>
      <vt:lpstr>ΠΩΣ ΕΠΙΛΕΓΩ ΣΩΣΤΑ!</vt:lpstr>
      <vt:lpstr>PowerPoint Presentation</vt:lpstr>
      <vt:lpstr>ΕΠΙΛΕΓΩ ΤΩΡΑ ΓΙΑ ΝΑ ΜΠΟΡΩ ΜΕΤΑ</vt:lpstr>
      <vt:lpstr>PowerPoint Presentation</vt:lpstr>
      <vt:lpstr>PowerPoint Presentation</vt:lpstr>
      <vt:lpstr>Η ΑΙΤΗΣΗ ΜΑΣ ΜΕΧΡΙ 08 /02/24</vt:lpstr>
      <vt:lpstr>PowerPoint Presentation</vt:lpstr>
      <vt:lpstr>Περίοδοι Διδασκαλίας ανά  τάξη στο Λύκειο</vt:lpstr>
      <vt:lpstr>ΚΟΙΝΟΣ ΚΟΡΜΟΣ 31 διδακτικές περίοδοι</vt:lpstr>
      <vt:lpstr>PowerPoint Presentation</vt:lpstr>
      <vt:lpstr>Τώρα θα επιλέξουμε Ομάδες Προσανατολισμού Ο.Μ.Π</vt:lpstr>
      <vt:lpstr>Εξεταζόμενα Μαθήματα Α’ Λυκείου </vt:lpstr>
      <vt:lpstr>Οι ΟΜΠ οδηγούν στις Κατευθύνσεις</vt:lpstr>
      <vt:lpstr>Κατεύθυνση Κλασικών και Ανθρωπιστικών Σπουδών </vt:lpstr>
      <vt:lpstr>Κατεύθυνση Κλασικών και Ανθρωπιστικών Σπουδών </vt:lpstr>
      <vt:lpstr>Κατεύθυνση Ξένων Γλωσσών και Ευρωπαϊκών Σπουδών </vt:lpstr>
      <vt:lpstr>Κατεύθυνση Ξένων Γλωσσών και Ευρωπαϊκών Σπουδών </vt:lpstr>
      <vt:lpstr>Κατεύθυνση Θετικών Επιστημών -  Βιοεπιστημών – Πληροφορικής - Τεχνολογίας</vt:lpstr>
      <vt:lpstr>PowerPoint Presentation</vt:lpstr>
      <vt:lpstr>Κατεύθυνση Οικονομικών Επιστημών</vt:lpstr>
      <vt:lpstr>ΚΑΤΕΥΘΥΝΣΗ  ΟΙΚΟΝΟΜΙΚΩΝ ΕΠΙΣΤΗΜΩΝ</vt:lpstr>
      <vt:lpstr>Κατεύθυνση Εμπορίου και Υπηρεσιών</vt:lpstr>
      <vt:lpstr>ΚΑΤΕΥΘΥΝΣΗ ΕΜΠΟΡΙΟΥ ΚΑΙ ΥΠΗΡΕΣΙΩΝ</vt:lpstr>
      <vt:lpstr>Κατεύθυνση Καλών Τεχνών</vt:lpstr>
      <vt:lpstr>ΚΑΤΕΥΘΥΝΣΗ ΚΑΛΩΝ ΤΕΧΝΩΝ </vt:lpstr>
      <vt:lpstr>Εξεταζόμενα Μαθήματα  των 2 τετραμήνων Β΄ και Γ΄ Λυκείου </vt:lpstr>
      <vt:lpstr>Από την Φετινή σχολική χρονιά έγινε Διαχωρισμός των Παγκυπρίων Εξετάσεων </vt:lpstr>
      <vt:lpstr>Ο Μ Ο Γ Ε Ν Ε Ι Σ</vt:lpstr>
      <vt:lpstr>ΧΡΗΣΙΜΕΣ ΙΣΤΟΣΕΛΙΔΕΣ</vt:lpstr>
      <vt:lpstr>PowerPoint Presentation</vt:lpstr>
      <vt:lpstr>PowerPoint Presentation</vt:lpstr>
      <vt:lpstr>Ευχαριστώ για την προσοχή σας !   Καθηγητής Σ.Ε.Α Αντρέας Χριστοδούλου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ΕΚΠΑΙΔΕΥΤΙΚΟ ΣΥΣΤΗΜΑ ΤΗΣ ΚΥΠΡΟΥ</dc:title>
  <dc:creator>user</dc:creator>
  <cp:lastModifiedBy>Teacher</cp:lastModifiedBy>
  <cp:revision>222</cp:revision>
  <cp:lastPrinted>2023-12-21T11:19:19Z</cp:lastPrinted>
  <dcterms:created xsi:type="dcterms:W3CDTF">2016-12-19T06:36:19Z</dcterms:created>
  <dcterms:modified xsi:type="dcterms:W3CDTF">2024-06-21T05:42:40Z</dcterms:modified>
</cp:coreProperties>
</file>